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7ACD08-30DC-4C8C-A1DB-113E4B127D0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99A11AF-EDD5-47FE-A857-EE4764628301}">
      <dgm:prSet/>
      <dgm:spPr/>
      <dgm:t>
        <a:bodyPr/>
        <a:lstStyle/>
        <a:p>
          <a:pPr rtl="0"/>
          <a:r>
            <a:rPr lang="ru-RU" dirty="0" smtClean="0"/>
            <a:t>Биологические</a:t>
          </a:r>
          <a:endParaRPr lang="ru-RU" dirty="0"/>
        </a:p>
      </dgm:t>
    </dgm:pt>
    <dgm:pt modelId="{09B873E4-D4EA-40A8-ACA4-B4EC716A386C}" type="parTrans" cxnId="{C87799E0-6AFD-4DEA-A495-2805A77B42C8}">
      <dgm:prSet/>
      <dgm:spPr/>
      <dgm:t>
        <a:bodyPr/>
        <a:lstStyle/>
        <a:p>
          <a:endParaRPr lang="ru-RU"/>
        </a:p>
      </dgm:t>
    </dgm:pt>
    <dgm:pt modelId="{364F63C1-AEE0-4E0B-975B-1ABA458DCB57}" type="sibTrans" cxnId="{C87799E0-6AFD-4DEA-A495-2805A77B42C8}">
      <dgm:prSet/>
      <dgm:spPr/>
      <dgm:t>
        <a:bodyPr/>
        <a:lstStyle/>
        <a:p>
          <a:endParaRPr lang="ru-RU"/>
        </a:p>
      </dgm:t>
    </dgm:pt>
    <dgm:pt modelId="{B3CBF5EA-541E-4D8A-9E83-7C7EB7CF11C2}">
      <dgm:prSet/>
      <dgm:spPr/>
      <dgm:t>
        <a:bodyPr/>
        <a:lstStyle/>
        <a:p>
          <a:pPr rtl="0"/>
          <a:r>
            <a:rPr lang="ru-RU" dirty="0" smtClean="0"/>
            <a:t>Психолого-психиатрические</a:t>
          </a:r>
          <a:endParaRPr lang="ru-RU" dirty="0"/>
        </a:p>
      </dgm:t>
    </dgm:pt>
    <dgm:pt modelId="{494E52EF-A732-4BF0-B7FE-DB67A649EB1C}" type="parTrans" cxnId="{2CEB02B0-381A-4664-92CA-2C35EC525C51}">
      <dgm:prSet/>
      <dgm:spPr/>
      <dgm:t>
        <a:bodyPr/>
        <a:lstStyle/>
        <a:p>
          <a:endParaRPr lang="ru-RU"/>
        </a:p>
      </dgm:t>
    </dgm:pt>
    <dgm:pt modelId="{6503D8D9-DF5A-4FE2-A488-884D117D1B97}" type="sibTrans" cxnId="{2CEB02B0-381A-4664-92CA-2C35EC525C51}">
      <dgm:prSet/>
      <dgm:spPr/>
      <dgm:t>
        <a:bodyPr/>
        <a:lstStyle/>
        <a:p>
          <a:endParaRPr lang="ru-RU"/>
        </a:p>
      </dgm:t>
    </dgm:pt>
    <dgm:pt modelId="{07AA6AA5-0052-42E4-A78D-7A613422614B}">
      <dgm:prSet/>
      <dgm:spPr/>
      <dgm:t>
        <a:bodyPr/>
        <a:lstStyle/>
        <a:p>
          <a:pPr rtl="0"/>
          <a:r>
            <a:rPr lang="ru-RU" dirty="0" smtClean="0"/>
            <a:t>Социально-средовые </a:t>
          </a:r>
          <a:endParaRPr lang="ru-RU" dirty="0"/>
        </a:p>
      </dgm:t>
    </dgm:pt>
    <dgm:pt modelId="{E0C82E6A-B076-4B80-89B9-DCA9699CE9CF}" type="parTrans" cxnId="{DD064610-BC17-4EA3-9B37-A4E5C4738081}">
      <dgm:prSet/>
      <dgm:spPr/>
      <dgm:t>
        <a:bodyPr/>
        <a:lstStyle/>
        <a:p>
          <a:endParaRPr lang="ru-RU"/>
        </a:p>
      </dgm:t>
    </dgm:pt>
    <dgm:pt modelId="{23B0427B-21AE-496D-9E84-89964116C70B}" type="sibTrans" cxnId="{DD064610-BC17-4EA3-9B37-A4E5C4738081}">
      <dgm:prSet/>
      <dgm:spPr/>
      <dgm:t>
        <a:bodyPr/>
        <a:lstStyle/>
        <a:p>
          <a:endParaRPr lang="ru-RU"/>
        </a:p>
      </dgm:t>
    </dgm:pt>
    <dgm:pt modelId="{D4792BEC-C2DB-4A89-ADA4-1603ABE6A787}" type="pres">
      <dgm:prSet presAssocID="{BF7ACD08-30DC-4C8C-A1DB-113E4B127D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3C07D5-7854-45AA-9288-7429180816DD}" type="pres">
      <dgm:prSet presAssocID="{499A11AF-EDD5-47FE-A857-EE4764628301}" presName="linNode" presStyleCnt="0"/>
      <dgm:spPr/>
    </dgm:pt>
    <dgm:pt modelId="{7455A96F-1A66-4B2E-9D24-D06AE59DC8E3}" type="pres">
      <dgm:prSet presAssocID="{499A11AF-EDD5-47FE-A857-EE476462830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68882-8D07-4E85-A336-F6907BA88ECC}" type="pres">
      <dgm:prSet presAssocID="{364F63C1-AEE0-4E0B-975B-1ABA458DCB57}" presName="sp" presStyleCnt="0"/>
      <dgm:spPr/>
    </dgm:pt>
    <dgm:pt modelId="{DF0AAF93-A0DC-4ABB-957B-FAE4589CD61B}" type="pres">
      <dgm:prSet presAssocID="{B3CBF5EA-541E-4D8A-9E83-7C7EB7CF11C2}" presName="linNode" presStyleCnt="0"/>
      <dgm:spPr/>
    </dgm:pt>
    <dgm:pt modelId="{0412F025-91CD-4281-8945-5B5289D399B9}" type="pres">
      <dgm:prSet presAssocID="{B3CBF5EA-541E-4D8A-9E83-7C7EB7CF11C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B384B-6042-435A-BFEB-B6390450D59E}" type="pres">
      <dgm:prSet presAssocID="{6503D8D9-DF5A-4FE2-A488-884D117D1B97}" presName="sp" presStyleCnt="0"/>
      <dgm:spPr/>
    </dgm:pt>
    <dgm:pt modelId="{652723AA-0B13-4220-9FE4-B55CC28B3B3A}" type="pres">
      <dgm:prSet presAssocID="{07AA6AA5-0052-42E4-A78D-7A613422614B}" presName="linNode" presStyleCnt="0"/>
      <dgm:spPr/>
    </dgm:pt>
    <dgm:pt modelId="{30674FC3-0DD1-4840-984E-8C3544926558}" type="pres">
      <dgm:prSet presAssocID="{07AA6AA5-0052-42E4-A78D-7A613422614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0B2D45-B2CD-4677-9529-304332528379}" type="presOf" srcId="{07AA6AA5-0052-42E4-A78D-7A613422614B}" destId="{30674FC3-0DD1-4840-984E-8C3544926558}" srcOrd="0" destOrd="0" presId="urn:microsoft.com/office/officeart/2005/8/layout/vList5"/>
    <dgm:cxn modelId="{DD064610-BC17-4EA3-9B37-A4E5C4738081}" srcId="{BF7ACD08-30DC-4C8C-A1DB-113E4B127D01}" destId="{07AA6AA5-0052-42E4-A78D-7A613422614B}" srcOrd="2" destOrd="0" parTransId="{E0C82E6A-B076-4B80-89B9-DCA9699CE9CF}" sibTransId="{23B0427B-21AE-496D-9E84-89964116C70B}"/>
    <dgm:cxn modelId="{27D49C2A-4155-41EE-97DA-6F81E3706D9B}" type="presOf" srcId="{B3CBF5EA-541E-4D8A-9E83-7C7EB7CF11C2}" destId="{0412F025-91CD-4281-8945-5B5289D399B9}" srcOrd="0" destOrd="0" presId="urn:microsoft.com/office/officeart/2005/8/layout/vList5"/>
    <dgm:cxn modelId="{FACCA4BC-34F9-48A7-B5CC-31076C6FCD0D}" type="presOf" srcId="{499A11AF-EDD5-47FE-A857-EE4764628301}" destId="{7455A96F-1A66-4B2E-9D24-D06AE59DC8E3}" srcOrd="0" destOrd="0" presId="urn:microsoft.com/office/officeart/2005/8/layout/vList5"/>
    <dgm:cxn modelId="{2CEB02B0-381A-4664-92CA-2C35EC525C51}" srcId="{BF7ACD08-30DC-4C8C-A1DB-113E4B127D01}" destId="{B3CBF5EA-541E-4D8A-9E83-7C7EB7CF11C2}" srcOrd="1" destOrd="0" parTransId="{494E52EF-A732-4BF0-B7FE-DB67A649EB1C}" sibTransId="{6503D8D9-DF5A-4FE2-A488-884D117D1B97}"/>
    <dgm:cxn modelId="{C87799E0-6AFD-4DEA-A495-2805A77B42C8}" srcId="{BF7ACD08-30DC-4C8C-A1DB-113E4B127D01}" destId="{499A11AF-EDD5-47FE-A857-EE4764628301}" srcOrd="0" destOrd="0" parTransId="{09B873E4-D4EA-40A8-ACA4-B4EC716A386C}" sibTransId="{364F63C1-AEE0-4E0B-975B-1ABA458DCB57}"/>
    <dgm:cxn modelId="{8539A0FC-60FD-45BE-9C04-BD2CC6D21BE3}" type="presOf" srcId="{BF7ACD08-30DC-4C8C-A1DB-113E4B127D01}" destId="{D4792BEC-C2DB-4A89-ADA4-1603ABE6A787}" srcOrd="0" destOrd="0" presId="urn:microsoft.com/office/officeart/2005/8/layout/vList5"/>
    <dgm:cxn modelId="{14DB1BF0-EFC4-4D4D-BF68-1CF3C84BB59C}" type="presParOf" srcId="{D4792BEC-C2DB-4A89-ADA4-1603ABE6A787}" destId="{6F3C07D5-7854-45AA-9288-7429180816DD}" srcOrd="0" destOrd="0" presId="urn:microsoft.com/office/officeart/2005/8/layout/vList5"/>
    <dgm:cxn modelId="{B6FC64F9-BA6D-449A-8DB6-91E150922ED5}" type="presParOf" srcId="{6F3C07D5-7854-45AA-9288-7429180816DD}" destId="{7455A96F-1A66-4B2E-9D24-D06AE59DC8E3}" srcOrd="0" destOrd="0" presId="urn:microsoft.com/office/officeart/2005/8/layout/vList5"/>
    <dgm:cxn modelId="{5A3EEE09-926F-4700-8AA2-407178A610C6}" type="presParOf" srcId="{D4792BEC-C2DB-4A89-ADA4-1603ABE6A787}" destId="{E2968882-8D07-4E85-A336-F6907BA88ECC}" srcOrd="1" destOrd="0" presId="urn:microsoft.com/office/officeart/2005/8/layout/vList5"/>
    <dgm:cxn modelId="{CF3B3CBB-1EC6-4C72-870C-CB72691486DD}" type="presParOf" srcId="{D4792BEC-C2DB-4A89-ADA4-1603ABE6A787}" destId="{DF0AAF93-A0DC-4ABB-957B-FAE4589CD61B}" srcOrd="2" destOrd="0" presId="urn:microsoft.com/office/officeart/2005/8/layout/vList5"/>
    <dgm:cxn modelId="{2421D2CB-9076-4EB4-99D4-7651EFDBCB04}" type="presParOf" srcId="{DF0AAF93-A0DC-4ABB-957B-FAE4589CD61B}" destId="{0412F025-91CD-4281-8945-5B5289D399B9}" srcOrd="0" destOrd="0" presId="urn:microsoft.com/office/officeart/2005/8/layout/vList5"/>
    <dgm:cxn modelId="{B9055097-C8C6-4093-8168-412E49C52392}" type="presParOf" srcId="{D4792BEC-C2DB-4A89-ADA4-1603ABE6A787}" destId="{66CB384B-6042-435A-BFEB-B6390450D59E}" srcOrd="3" destOrd="0" presId="urn:microsoft.com/office/officeart/2005/8/layout/vList5"/>
    <dgm:cxn modelId="{001C4AC4-05FC-4A66-B1E8-F14D56844F55}" type="presParOf" srcId="{D4792BEC-C2DB-4A89-ADA4-1603ABE6A787}" destId="{652723AA-0B13-4220-9FE4-B55CC28B3B3A}" srcOrd="4" destOrd="0" presId="urn:microsoft.com/office/officeart/2005/8/layout/vList5"/>
    <dgm:cxn modelId="{09FB0F45-E10C-4D5A-B065-DACC0FF408D9}" type="presParOf" srcId="{652723AA-0B13-4220-9FE4-B55CC28B3B3A}" destId="{30674FC3-0DD1-4840-984E-8C354492655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71141C-9CD2-43CB-8054-2BE57B57005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81AE63-8D3D-40F3-8970-51307092C76A}">
      <dgm:prSet/>
      <dgm:spPr/>
      <dgm:t>
        <a:bodyPr/>
        <a:lstStyle/>
        <a:p>
          <a:pPr rtl="0"/>
          <a:r>
            <a:rPr lang="ru-RU" dirty="0" smtClean="0"/>
            <a:t>Пассивные </a:t>
          </a:r>
          <a:endParaRPr lang="ru-RU" dirty="0"/>
        </a:p>
      </dgm:t>
    </dgm:pt>
    <dgm:pt modelId="{8DA87EDA-C16F-494C-B31E-90B8837E97BB}" type="parTrans" cxnId="{FF6029FC-7A8C-421D-83E0-2150E253947B}">
      <dgm:prSet/>
      <dgm:spPr/>
      <dgm:t>
        <a:bodyPr/>
        <a:lstStyle/>
        <a:p>
          <a:endParaRPr lang="ru-RU"/>
        </a:p>
      </dgm:t>
    </dgm:pt>
    <dgm:pt modelId="{5B5A553B-5C71-4249-8C88-0823EF32D41F}" type="sibTrans" cxnId="{FF6029FC-7A8C-421D-83E0-2150E253947B}">
      <dgm:prSet/>
      <dgm:spPr/>
      <dgm:t>
        <a:bodyPr/>
        <a:lstStyle/>
        <a:p>
          <a:endParaRPr lang="ru-RU"/>
        </a:p>
      </dgm:t>
    </dgm:pt>
    <dgm:pt modelId="{36AA4BD7-68DF-4A1B-B54A-722DB6C84594}">
      <dgm:prSet/>
      <dgm:spPr/>
      <dgm:t>
        <a:bodyPr/>
        <a:lstStyle/>
        <a:p>
          <a:pPr rtl="0"/>
          <a:r>
            <a:rPr lang="ru-RU" smtClean="0"/>
            <a:t>Активные </a:t>
          </a:r>
          <a:endParaRPr lang="ru-RU"/>
        </a:p>
      </dgm:t>
    </dgm:pt>
    <dgm:pt modelId="{F567C644-DE1E-4074-A1DD-09138E46F446}" type="parTrans" cxnId="{A603D8DF-DE45-4A9A-B4D6-70F51E75F8BE}">
      <dgm:prSet/>
      <dgm:spPr/>
      <dgm:t>
        <a:bodyPr/>
        <a:lstStyle/>
        <a:p>
          <a:endParaRPr lang="ru-RU"/>
        </a:p>
      </dgm:t>
    </dgm:pt>
    <dgm:pt modelId="{83FE6FE7-10A8-41E5-B6F4-3D9CACC9F8B8}" type="sibTrans" cxnId="{A603D8DF-DE45-4A9A-B4D6-70F51E75F8BE}">
      <dgm:prSet/>
      <dgm:spPr/>
      <dgm:t>
        <a:bodyPr/>
        <a:lstStyle/>
        <a:p>
          <a:endParaRPr lang="ru-RU"/>
        </a:p>
      </dgm:t>
    </dgm:pt>
    <dgm:pt modelId="{7E2ADD88-FF67-43C3-971D-6B02EBC6D26C}" type="pres">
      <dgm:prSet presAssocID="{B971141C-9CD2-43CB-8054-2BE57B57005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CE8788-56E7-4B4E-8912-85350CB4B06E}" type="pres">
      <dgm:prSet presAssocID="{A681AE63-8D3D-40F3-8970-51307092C76A}" presName="composite" presStyleCnt="0"/>
      <dgm:spPr/>
    </dgm:pt>
    <dgm:pt modelId="{3F3D3EE4-F1A6-4E4C-90A0-6C6078D9C5EA}" type="pres">
      <dgm:prSet presAssocID="{A681AE63-8D3D-40F3-8970-51307092C76A}" presName="imgShp" presStyleLbl="fgImgPlace1" presStyleIdx="0" presStyleCnt="2"/>
      <dgm:spPr/>
    </dgm:pt>
    <dgm:pt modelId="{F945C884-36E0-40F1-AFF3-1DB46D5FCACC}" type="pres">
      <dgm:prSet presAssocID="{A681AE63-8D3D-40F3-8970-51307092C76A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5AB6D-7638-49A3-BA58-1B832738542C}" type="pres">
      <dgm:prSet presAssocID="{5B5A553B-5C71-4249-8C88-0823EF32D41F}" presName="spacing" presStyleCnt="0"/>
      <dgm:spPr/>
    </dgm:pt>
    <dgm:pt modelId="{1B9ADC2A-19EA-4E49-8C48-0F8A9E6DB87F}" type="pres">
      <dgm:prSet presAssocID="{36AA4BD7-68DF-4A1B-B54A-722DB6C84594}" presName="composite" presStyleCnt="0"/>
      <dgm:spPr/>
    </dgm:pt>
    <dgm:pt modelId="{50726095-EFA1-44A8-B61E-403715EEF426}" type="pres">
      <dgm:prSet presAssocID="{36AA4BD7-68DF-4A1B-B54A-722DB6C84594}" presName="imgShp" presStyleLbl="fgImgPlace1" presStyleIdx="1" presStyleCnt="2"/>
      <dgm:spPr/>
    </dgm:pt>
    <dgm:pt modelId="{3E48DE11-F8C9-4429-92EE-F7E95902C471}" type="pres">
      <dgm:prSet presAssocID="{36AA4BD7-68DF-4A1B-B54A-722DB6C8459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395D2A-FA96-4F4A-9053-49EB8149F67A}" type="presOf" srcId="{A681AE63-8D3D-40F3-8970-51307092C76A}" destId="{F945C884-36E0-40F1-AFF3-1DB46D5FCACC}" srcOrd="0" destOrd="0" presId="urn:microsoft.com/office/officeart/2005/8/layout/vList3"/>
    <dgm:cxn modelId="{FF6029FC-7A8C-421D-83E0-2150E253947B}" srcId="{B971141C-9CD2-43CB-8054-2BE57B570059}" destId="{A681AE63-8D3D-40F3-8970-51307092C76A}" srcOrd="0" destOrd="0" parTransId="{8DA87EDA-C16F-494C-B31E-90B8837E97BB}" sibTransId="{5B5A553B-5C71-4249-8C88-0823EF32D41F}"/>
    <dgm:cxn modelId="{3AB17608-9AE7-4E4E-BE71-B261AD32E2FB}" type="presOf" srcId="{B971141C-9CD2-43CB-8054-2BE57B570059}" destId="{7E2ADD88-FF67-43C3-971D-6B02EBC6D26C}" srcOrd="0" destOrd="0" presId="urn:microsoft.com/office/officeart/2005/8/layout/vList3"/>
    <dgm:cxn modelId="{A603D8DF-DE45-4A9A-B4D6-70F51E75F8BE}" srcId="{B971141C-9CD2-43CB-8054-2BE57B570059}" destId="{36AA4BD7-68DF-4A1B-B54A-722DB6C84594}" srcOrd="1" destOrd="0" parTransId="{F567C644-DE1E-4074-A1DD-09138E46F446}" sibTransId="{83FE6FE7-10A8-41E5-B6F4-3D9CACC9F8B8}"/>
    <dgm:cxn modelId="{4B49D9D4-048E-4F1C-A2A0-30461D57F475}" type="presOf" srcId="{36AA4BD7-68DF-4A1B-B54A-722DB6C84594}" destId="{3E48DE11-F8C9-4429-92EE-F7E95902C471}" srcOrd="0" destOrd="0" presId="urn:microsoft.com/office/officeart/2005/8/layout/vList3"/>
    <dgm:cxn modelId="{B4DC4D65-F077-4CDA-AFE2-2016589497BD}" type="presParOf" srcId="{7E2ADD88-FF67-43C3-971D-6B02EBC6D26C}" destId="{2FCE8788-56E7-4B4E-8912-85350CB4B06E}" srcOrd="0" destOrd="0" presId="urn:microsoft.com/office/officeart/2005/8/layout/vList3"/>
    <dgm:cxn modelId="{9065041B-1B07-4601-93C3-6FBBDD633DAA}" type="presParOf" srcId="{2FCE8788-56E7-4B4E-8912-85350CB4B06E}" destId="{3F3D3EE4-F1A6-4E4C-90A0-6C6078D9C5EA}" srcOrd="0" destOrd="0" presId="urn:microsoft.com/office/officeart/2005/8/layout/vList3"/>
    <dgm:cxn modelId="{46ABF548-2A6D-4117-80CA-77301083DA03}" type="presParOf" srcId="{2FCE8788-56E7-4B4E-8912-85350CB4B06E}" destId="{F945C884-36E0-40F1-AFF3-1DB46D5FCACC}" srcOrd="1" destOrd="0" presId="urn:microsoft.com/office/officeart/2005/8/layout/vList3"/>
    <dgm:cxn modelId="{83FAAFD2-5CD0-471B-8917-9C4D1F51A12B}" type="presParOf" srcId="{7E2ADD88-FF67-43C3-971D-6B02EBC6D26C}" destId="{9935AB6D-7638-49A3-BA58-1B832738542C}" srcOrd="1" destOrd="0" presId="urn:microsoft.com/office/officeart/2005/8/layout/vList3"/>
    <dgm:cxn modelId="{9F9B0A58-7A91-4FE1-BD9F-708F88E3626B}" type="presParOf" srcId="{7E2ADD88-FF67-43C3-971D-6B02EBC6D26C}" destId="{1B9ADC2A-19EA-4E49-8C48-0F8A9E6DB87F}" srcOrd="2" destOrd="0" presId="urn:microsoft.com/office/officeart/2005/8/layout/vList3"/>
    <dgm:cxn modelId="{9B1E907D-C5DC-408D-BEE7-8E37DEF698C4}" type="presParOf" srcId="{1B9ADC2A-19EA-4E49-8C48-0F8A9E6DB87F}" destId="{50726095-EFA1-44A8-B61E-403715EEF426}" srcOrd="0" destOrd="0" presId="urn:microsoft.com/office/officeart/2005/8/layout/vList3"/>
    <dgm:cxn modelId="{53C5128F-2FEA-4B69-8DD7-6349BF8CEE47}" type="presParOf" srcId="{1B9ADC2A-19EA-4E49-8C48-0F8A9E6DB87F}" destId="{3E48DE11-F8C9-4429-92EE-F7E95902C47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628A77-E464-4D51-8344-37AD8E81F14D}" type="doc">
      <dgm:prSet loTypeId="urn:microsoft.com/office/officeart/2005/8/layout/pyramid2" loCatId="pyramid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8ABF10-45E1-4D97-A665-439ACB385752}">
      <dgm:prSet/>
      <dgm:spPr/>
      <dgm:t>
        <a:bodyPr/>
        <a:lstStyle/>
        <a:p>
          <a:pPr rtl="0"/>
          <a:r>
            <a:rPr lang="ru-RU" b="1" dirty="0" smtClean="0"/>
            <a:t>Потеря смысла жизни</a:t>
          </a:r>
          <a:endParaRPr lang="ru-RU" dirty="0"/>
        </a:p>
      </dgm:t>
    </dgm:pt>
    <dgm:pt modelId="{63E8F353-9387-4D27-B31C-78D4CE661BAD}" type="parTrans" cxnId="{0021D4B6-AA85-4012-AB5E-742F96B3A662}">
      <dgm:prSet/>
      <dgm:spPr/>
      <dgm:t>
        <a:bodyPr/>
        <a:lstStyle/>
        <a:p>
          <a:endParaRPr lang="ru-RU"/>
        </a:p>
      </dgm:t>
    </dgm:pt>
    <dgm:pt modelId="{F1842FF6-ADB5-4E56-A5D9-27AC353C225B}" type="sibTrans" cxnId="{0021D4B6-AA85-4012-AB5E-742F96B3A662}">
      <dgm:prSet/>
      <dgm:spPr/>
      <dgm:t>
        <a:bodyPr/>
        <a:lstStyle/>
        <a:p>
          <a:endParaRPr lang="ru-RU"/>
        </a:p>
      </dgm:t>
    </dgm:pt>
    <dgm:pt modelId="{2821F1B1-B857-406E-AEFF-A8A9303B3318}">
      <dgm:prSet/>
      <dgm:spPr/>
      <dgm:t>
        <a:bodyPr/>
        <a:lstStyle/>
        <a:p>
          <a:pPr rtl="0"/>
          <a:r>
            <a:rPr lang="ru-RU" b="1" smtClean="0"/>
            <a:t>Депрессия</a:t>
          </a:r>
          <a:endParaRPr lang="ru-RU"/>
        </a:p>
      </dgm:t>
    </dgm:pt>
    <dgm:pt modelId="{64EC8DBA-3FE7-4953-8E7A-0D728E2597FA}" type="parTrans" cxnId="{A5AC2BD9-83C5-4E69-9201-D5998CA5AD25}">
      <dgm:prSet/>
      <dgm:spPr/>
      <dgm:t>
        <a:bodyPr/>
        <a:lstStyle/>
        <a:p>
          <a:endParaRPr lang="ru-RU"/>
        </a:p>
      </dgm:t>
    </dgm:pt>
    <dgm:pt modelId="{F290ECA5-3A23-492F-870A-991B8DB2ACDC}" type="sibTrans" cxnId="{A5AC2BD9-83C5-4E69-9201-D5998CA5AD25}">
      <dgm:prSet/>
      <dgm:spPr/>
      <dgm:t>
        <a:bodyPr/>
        <a:lstStyle/>
        <a:p>
          <a:endParaRPr lang="ru-RU"/>
        </a:p>
      </dgm:t>
    </dgm:pt>
    <dgm:pt modelId="{9CBF676D-F54D-44FF-8400-81A1BFABAA57}">
      <dgm:prSet/>
      <dgm:spPr/>
      <dgm:t>
        <a:bodyPr/>
        <a:lstStyle/>
        <a:p>
          <a:pPr rtl="0"/>
          <a:r>
            <a:rPr lang="ru-RU" b="1" smtClean="0"/>
            <a:t>Необычное поведение (прощание, завершение дел, дарение личных вещей)</a:t>
          </a:r>
          <a:endParaRPr lang="ru-RU"/>
        </a:p>
      </dgm:t>
    </dgm:pt>
    <dgm:pt modelId="{26A36204-3EFF-4484-9374-48C127515E76}" type="parTrans" cxnId="{F963C099-9527-4E33-8FD8-A8F458F3EC80}">
      <dgm:prSet/>
      <dgm:spPr/>
      <dgm:t>
        <a:bodyPr/>
        <a:lstStyle/>
        <a:p>
          <a:endParaRPr lang="ru-RU"/>
        </a:p>
      </dgm:t>
    </dgm:pt>
    <dgm:pt modelId="{DB3EC931-E766-45DC-A3B9-B85EFAFF0574}" type="sibTrans" cxnId="{F963C099-9527-4E33-8FD8-A8F458F3EC80}">
      <dgm:prSet/>
      <dgm:spPr/>
      <dgm:t>
        <a:bodyPr/>
        <a:lstStyle/>
        <a:p>
          <a:endParaRPr lang="ru-RU"/>
        </a:p>
      </dgm:t>
    </dgm:pt>
    <dgm:pt modelId="{8556D277-DA67-4C39-9408-455BD1016947}">
      <dgm:prSet/>
      <dgm:spPr/>
      <dgm:t>
        <a:bodyPr/>
        <a:lstStyle/>
        <a:p>
          <a:pPr rtl="0"/>
          <a:r>
            <a:rPr lang="ru-RU" b="1" smtClean="0"/>
            <a:t>Недоверие к людям </a:t>
          </a:r>
          <a:endParaRPr lang="ru-RU"/>
        </a:p>
      </dgm:t>
    </dgm:pt>
    <dgm:pt modelId="{F288AF4D-1E98-4822-B3BC-B760EAF3C5C9}" type="parTrans" cxnId="{9BF91E65-8926-496D-86DA-897563F5911D}">
      <dgm:prSet/>
      <dgm:spPr/>
      <dgm:t>
        <a:bodyPr/>
        <a:lstStyle/>
        <a:p>
          <a:endParaRPr lang="ru-RU"/>
        </a:p>
      </dgm:t>
    </dgm:pt>
    <dgm:pt modelId="{3ED8FE76-0C90-4464-9DF5-CB8FF713B6B1}" type="sibTrans" cxnId="{9BF91E65-8926-496D-86DA-897563F5911D}">
      <dgm:prSet/>
      <dgm:spPr/>
      <dgm:t>
        <a:bodyPr/>
        <a:lstStyle/>
        <a:p>
          <a:endParaRPr lang="ru-RU"/>
        </a:p>
      </dgm:t>
    </dgm:pt>
    <dgm:pt modelId="{C84F763C-7295-49BF-836C-30F6EF3958BA}" type="pres">
      <dgm:prSet presAssocID="{03628A77-E464-4D51-8344-37AD8E81F14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0AD2142-4588-4C84-9014-103EE0833239}" type="pres">
      <dgm:prSet presAssocID="{03628A77-E464-4D51-8344-37AD8E81F14D}" presName="pyramid" presStyleLbl="node1" presStyleIdx="0" presStyleCnt="1"/>
      <dgm:spPr/>
    </dgm:pt>
    <dgm:pt modelId="{A089F3CA-ECC9-4330-A926-A19ACCEB8934}" type="pres">
      <dgm:prSet presAssocID="{03628A77-E464-4D51-8344-37AD8E81F14D}" presName="theList" presStyleCnt="0"/>
      <dgm:spPr/>
    </dgm:pt>
    <dgm:pt modelId="{8464883D-F1F4-4DDC-BC55-E2CC63EC0172}" type="pres">
      <dgm:prSet presAssocID="{578ABF10-45E1-4D97-A665-439ACB385752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57784-44FF-451A-8937-1374E5A65F53}" type="pres">
      <dgm:prSet presAssocID="{578ABF10-45E1-4D97-A665-439ACB385752}" presName="aSpace" presStyleCnt="0"/>
      <dgm:spPr/>
    </dgm:pt>
    <dgm:pt modelId="{EFA33B85-F4CC-4936-AFAB-2A6D2AA2ACB8}" type="pres">
      <dgm:prSet presAssocID="{2821F1B1-B857-406E-AEFF-A8A9303B3318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CC89B-4C82-4A08-B5DC-26C1F4B270EB}" type="pres">
      <dgm:prSet presAssocID="{2821F1B1-B857-406E-AEFF-A8A9303B3318}" presName="aSpace" presStyleCnt="0"/>
      <dgm:spPr/>
    </dgm:pt>
    <dgm:pt modelId="{BD464D43-A3E0-4AC6-8AF8-F243DFE93018}" type="pres">
      <dgm:prSet presAssocID="{9CBF676D-F54D-44FF-8400-81A1BFABAA57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217A4-7F17-4EDB-94E1-3D4B1DE0F6EF}" type="pres">
      <dgm:prSet presAssocID="{9CBF676D-F54D-44FF-8400-81A1BFABAA57}" presName="aSpace" presStyleCnt="0"/>
      <dgm:spPr/>
    </dgm:pt>
    <dgm:pt modelId="{C91A4AFC-EAF4-4B6B-80D3-1B13F069F7F1}" type="pres">
      <dgm:prSet presAssocID="{8556D277-DA67-4C39-9408-455BD1016947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7A2EF-DE9E-4492-9CD4-42AE4F11C467}" type="pres">
      <dgm:prSet presAssocID="{8556D277-DA67-4C39-9408-455BD1016947}" presName="aSpace" presStyleCnt="0"/>
      <dgm:spPr/>
    </dgm:pt>
  </dgm:ptLst>
  <dgm:cxnLst>
    <dgm:cxn modelId="{1B90BEEC-6B8C-403B-BCA3-A826F5F2E3EE}" type="presOf" srcId="{9CBF676D-F54D-44FF-8400-81A1BFABAA57}" destId="{BD464D43-A3E0-4AC6-8AF8-F243DFE93018}" srcOrd="0" destOrd="0" presId="urn:microsoft.com/office/officeart/2005/8/layout/pyramid2"/>
    <dgm:cxn modelId="{A97646A6-0D88-4C30-8B7D-D38C6BF3D7A1}" type="presOf" srcId="{578ABF10-45E1-4D97-A665-439ACB385752}" destId="{8464883D-F1F4-4DDC-BC55-E2CC63EC0172}" srcOrd="0" destOrd="0" presId="urn:microsoft.com/office/officeart/2005/8/layout/pyramid2"/>
    <dgm:cxn modelId="{C6981C09-332A-4611-9A1D-632ED92B7BC5}" type="presOf" srcId="{8556D277-DA67-4C39-9408-455BD1016947}" destId="{C91A4AFC-EAF4-4B6B-80D3-1B13F069F7F1}" srcOrd="0" destOrd="0" presId="urn:microsoft.com/office/officeart/2005/8/layout/pyramid2"/>
    <dgm:cxn modelId="{9BF91E65-8926-496D-86DA-897563F5911D}" srcId="{03628A77-E464-4D51-8344-37AD8E81F14D}" destId="{8556D277-DA67-4C39-9408-455BD1016947}" srcOrd="3" destOrd="0" parTransId="{F288AF4D-1E98-4822-B3BC-B760EAF3C5C9}" sibTransId="{3ED8FE76-0C90-4464-9DF5-CB8FF713B6B1}"/>
    <dgm:cxn modelId="{7A4F3CEA-F9DC-4314-B8E8-694E4308848B}" type="presOf" srcId="{03628A77-E464-4D51-8344-37AD8E81F14D}" destId="{C84F763C-7295-49BF-836C-30F6EF3958BA}" srcOrd="0" destOrd="0" presId="urn:microsoft.com/office/officeart/2005/8/layout/pyramid2"/>
    <dgm:cxn modelId="{A5AC2BD9-83C5-4E69-9201-D5998CA5AD25}" srcId="{03628A77-E464-4D51-8344-37AD8E81F14D}" destId="{2821F1B1-B857-406E-AEFF-A8A9303B3318}" srcOrd="1" destOrd="0" parTransId="{64EC8DBA-3FE7-4953-8E7A-0D728E2597FA}" sibTransId="{F290ECA5-3A23-492F-870A-991B8DB2ACDC}"/>
    <dgm:cxn modelId="{0021D4B6-AA85-4012-AB5E-742F96B3A662}" srcId="{03628A77-E464-4D51-8344-37AD8E81F14D}" destId="{578ABF10-45E1-4D97-A665-439ACB385752}" srcOrd="0" destOrd="0" parTransId="{63E8F353-9387-4D27-B31C-78D4CE661BAD}" sibTransId="{F1842FF6-ADB5-4E56-A5D9-27AC353C225B}"/>
    <dgm:cxn modelId="{F963C099-9527-4E33-8FD8-A8F458F3EC80}" srcId="{03628A77-E464-4D51-8344-37AD8E81F14D}" destId="{9CBF676D-F54D-44FF-8400-81A1BFABAA57}" srcOrd="2" destOrd="0" parTransId="{26A36204-3EFF-4484-9374-48C127515E76}" sibTransId="{DB3EC931-E766-45DC-A3B9-B85EFAFF0574}"/>
    <dgm:cxn modelId="{C27CFEAA-B37C-4C83-9D4F-9E7BDE9817AD}" type="presOf" srcId="{2821F1B1-B857-406E-AEFF-A8A9303B3318}" destId="{EFA33B85-F4CC-4936-AFAB-2A6D2AA2ACB8}" srcOrd="0" destOrd="0" presId="urn:microsoft.com/office/officeart/2005/8/layout/pyramid2"/>
    <dgm:cxn modelId="{8F19D208-1D31-41E2-BCA0-422E97CFA483}" type="presParOf" srcId="{C84F763C-7295-49BF-836C-30F6EF3958BA}" destId="{E0AD2142-4588-4C84-9014-103EE0833239}" srcOrd="0" destOrd="0" presId="urn:microsoft.com/office/officeart/2005/8/layout/pyramid2"/>
    <dgm:cxn modelId="{CA3FBA8F-F298-4E63-8EB3-9CB040FDB278}" type="presParOf" srcId="{C84F763C-7295-49BF-836C-30F6EF3958BA}" destId="{A089F3CA-ECC9-4330-A926-A19ACCEB8934}" srcOrd="1" destOrd="0" presId="urn:microsoft.com/office/officeart/2005/8/layout/pyramid2"/>
    <dgm:cxn modelId="{863DFD0B-CE4F-46C3-870C-24C84C7068C5}" type="presParOf" srcId="{A089F3CA-ECC9-4330-A926-A19ACCEB8934}" destId="{8464883D-F1F4-4DDC-BC55-E2CC63EC0172}" srcOrd="0" destOrd="0" presId="urn:microsoft.com/office/officeart/2005/8/layout/pyramid2"/>
    <dgm:cxn modelId="{ECA4DD56-55E4-4114-887B-D611F373DA86}" type="presParOf" srcId="{A089F3CA-ECC9-4330-A926-A19ACCEB8934}" destId="{AE057784-44FF-451A-8937-1374E5A65F53}" srcOrd="1" destOrd="0" presId="urn:microsoft.com/office/officeart/2005/8/layout/pyramid2"/>
    <dgm:cxn modelId="{CB98F9E0-399D-4BE0-90CE-B5FDCBB1A884}" type="presParOf" srcId="{A089F3CA-ECC9-4330-A926-A19ACCEB8934}" destId="{EFA33B85-F4CC-4936-AFAB-2A6D2AA2ACB8}" srcOrd="2" destOrd="0" presId="urn:microsoft.com/office/officeart/2005/8/layout/pyramid2"/>
    <dgm:cxn modelId="{C6383EBA-CFCE-4A73-B79C-B117F67F87D2}" type="presParOf" srcId="{A089F3CA-ECC9-4330-A926-A19ACCEB8934}" destId="{DFECC89B-4C82-4A08-B5DC-26C1F4B270EB}" srcOrd="3" destOrd="0" presId="urn:microsoft.com/office/officeart/2005/8/layout/pyramid2"/>
    <dgm:cxn modelId="{FCEEFDB2-C4B8-4680-8A61-C4FA440A07AE}" type="presParOf" srcId="{A089F3CA-ECC9-4330-A926-A19ACCEB8934}" destId="{BD464D43-A3E0-4AC6-8AF8-F243DFE93018}" srcOrd="4" destOrd="0" presId="urn:microsoft.com/office/officeart/2005/8/layout/pyramid2"/>
    <dgm:cxn modelId="{D9B2C9C8-D89E-42A3-B33A-11685426EA67}" type="presParOf" srcId="{A089F3CA-ECC9-4330-A926-A19ACCEB8934}" destId="{665217A4-7F17-4EDB-94E1-3D4B1DE0F6EF}" srcOrd="5" destOrd="0" presId="urn:microsoft.com/office/officeart/2005/8/layout/pyramid2"/>
    <dgm:cxn modelId="{4187ED3A-CA8A-4160-AE05-1D63315B6783}" type="presParOf" srcId="{A089F3CA-ECC9-4330-A926-A19ACCEB8934}" destId="{C91A4AFC-EAF4-4B6B-80D3-1B13F069F7F1}" srcOrd="6" destOrd="0" presId="urn:microsoft.com/office/officeart/2005/8/layout/pyramid2"/>
    <dgm:cxn modelId="{1D175DCB-3BCB-4FFF-9307-5243D8897384}" type="presParOf" srcId="{A089F3CA-ECC9-4330-A926-A19ACCEB8934}" destId="{B287A2EF-DE9E-4492-9CD4-42AE4F11C46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01F855-EAAA-40E3-8DA9-9FDECB11449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27F6BEB-618E-40BB-B312-7C91D375E97F}">
      <dgm:prSet/>
      <dgm:spPr/>
      <dgm:t>
        <a:bodyPr/>
        <a:lstStyle/>
        <a:p>
          <a:pPr rtl="0"/>
          <a:r>
            <a:rPr lang="ru-RU" smtClean="0"/>
            <a:t>Найти подход и достичь доверия</a:t>
          </a:r>
          <a:endParaRPr lang="ru-RU"/>
        </a:p>
      </dgm:t>
    </dgm:pt>
    <dgm:pt modelId="{D2F6DA50-BA39-476F-9E5B-E4AD495FEB3A}" type="parTrans" cxnId="{143D3507-F445-4B57-95CD-E656FD76F52A}">
      <dgm:prSet/>
      <dgm:spPr/>
      <dgm:t>
        <a:bodyPr/>
        <a:lstStyle/>
        <a:p>
          <a:endParaRPr lang="ru-RU"/>
        </a:p>
      </dgm:t>
    </dgm:pt>
    <dgm:pt modelId="{F9A358B5-B502-48DE-BD2F-D645C8C5DE6D}" type="sibTrans" cxnId="{143D3507-F445-4B57-95CD-E656FD76F52A}">
      <dgm:prSet/>
      <dgm:spPr/>
      <dgm:t>
        <a:bodyPr/>
        <a:lstStyle/>
        <a:p>
          <a:endParaRPr lang="ru-RU"/>
        </a:p>
      </dgm:t>
    </dgm:pt>
    <dgm:pt modelId="{EFEF6AAB-57CE-4ED4-87C4-D985109F12D8}">
      <dgm:prSet/>
      <dgm:spPr/>
      <dgm:t>
        <a:bodyPr/>
        <a:lstStyle/>
        <a:p>
          <a:pPr rtl="0"/>
          <a:r>
            <a:rPr lang="ru-RU" smtClean="0"/>
            <a:t>Сострадательная эмпатия, дружелюбие и принятие (трансляция права человека быть собой)</a:t>
          </a:r>
          <a:endParaRPr lang="ru-RU"/>
        </a:p>
      </dgm:t>
    </dgm:pt>
    <dgm:pt modelId="{513AD005-F078-495A-8264-75FB60BCA400}" type="parTrans" cxnId="{9C82C696-C0B3-4CD2-8858-948749E7F5A3}">
      <dgm:prSet/>
      <dgm:spPr/>
      <dgm:t>
        <a:bodyPr/>
        <a:lstStyle/>
        <a:p>
          <a:endParaRPr lang="ru-RU"/>
        </a:p>
      </dgm:t>
    </dgm:pt>
    <dgm:pt modelId="{443C6F2D-D54B-48AB-950A-72F3C96CA7F3}" type="sibTrans" cxnId="{9C82C696-C0B3-4CD2-8858-948749E7F5A3}">
      <dgm:prSet/>
      <dgm:spPr/>
      <dgm:t>
        <a:bodyPr/>
        <a:lstStyle/>
        <a:p>
          <a:endParaRPr lang="ru-RU"/>
        </a:p>
      </dgm:t>
    </dgm:pt>
    <dgm:pt modelId="{5ADF866C-9F1A-4BE4-B2C5-E8F9EAA2F61F}">
      <dgm:prSet/>
      <dgm:spPr/>
      <dgm:t>
        <a:bodyPr/>
        <a:lstStyle/>
        <a:p>
          <a:pPr rtl="0"/>
          <a:r>
            <a:rPr lang="ru-RU" smtClean="0"/>
            <a:t>Давай я помогу тебе?</a:t>
          </a:r>
          <a:endParaRPr lang="ru-RU"/>
        </a:p>
      </dgm:t>
    </dgm:pt>
    <dgm:pt modelId="{F59C6FF0-8740-4436-AA39-C8A00D96E168}" type="parTrans" cxnId="{E1D04FDA-A75D-48AE-983F-39BEB925AFE4}">
      <dgm:prSet/>
      <dgm:spPr/>
      <dgm:t>
        <a:bodyPr/>
        <a:lstStyle/>
        <a:p>
          <a:endParaRPr lang="ru-RU"/>
        </a:p>
      </dgm:t>
    </dgm:pt>
    <dgm:pt modelId="{7DBC21D4-0530-4B65-9BB1-4E86A8EF6FC0}" type="sibTrans" cxnId="{E1D04FDA-A75D-48AE-983F-39BEB925AFE4}">
      <dgm:prSet/>
      <dgm:spPr/>
      <dgm:t>
        <a:bodyPr/>
        <a:lstStyle/>
        <a:p>
          <a:endParaRPr lang="ru-RU"/>
        </a:p>
      </dgm:t>
    </dgm:pt>
    <dgm:pt modelId="{2D6D6B5F-D6C3-4576-BBA9-D4B99DE3226E}">
      <dgm:prSet/>
      <dgm:spPr/>
      <dgm:t>
        <a:bodyPr/>
        <a:lstStyle/>
        <a:p>
          <a:pPr rtl="0"/>
          <a:r>
            <a:rPr lang="ru-RU" smtClean="0"/>
            <a:t>Какие желания у тебя есть?</a:t>
          </a:r>
          <a:endParaRPr lang="ru-RU"/>
        </a:p>
      </dgm:t>
    </dgm:pt>
    <dgm:pt modelId="{73D47427-10A8-4035-B56E-A844443427AB}" type="parTrans" cxnId="{FD05C8EF-6F56-4447-B0B5-C91DE1C637CA}">
      <dgm:prSet/>
      <dgm:spPr/>
      <dgm:t>
        <a:bodyPr/>
        <a:lstStyle/>
        <a:p>
          <a:endParaRPr lang="ru-RU"/>
        </a:p>
      </dgm:t>
    </dgm:pt>
    <dgm:pt modelId="{F473FFA3-3E5D-42B5-BA94-4761CE4B7914}" type="sibTrans" cxnId="{FD05C8EF-6F56-4447-B0B5-C91DE1C637CA}">
      <dgm:prSet/>
      <dgm:spPr/>
      <dgm:t>
        <a:bodyPr/>
        <a:lstStyle/>
        <a:p>
          <a:endParaRPr lang="ru-RU"/>
        </a:p>
      </dgm:t>
    </dgm:pt>
    <dgm:pt modelId="{28D062A6-9129-4532-AC50-8E132BFFDCB8}">
      <dgm:prSet/>
      <dgm:spPr/>
      <dgm:t>
        <a:bodyPr/>
        <a:lstStyle/>
        <a:p>
          <a:pPr rtl="0"/>
          <a:r>
            <a:rPr lang="ru-RU" smtClean="0"/>
            <a:t>Что бы ты хотел изменить в своей жизни?</a:t>
          </a:r>
          <a:endParaRPr lang="ru-RU"/>
        </a:p>
      </dgm:t>
    </dgm:pt>
    <dgm:pt modelId="{153A6D1F-0CBB-4C6A-B5EE-F8EF6EFEFD07}" type="parTrans" cxnId="{75292502-F11F-4F9A-BA54-A80B2D295C1C}">
      <dgm:prSet/>
      <dgm:spPr/>
      <dgm:t>
        <a:bodyPr/>
        <a:lstStyle/>
        <a:p>
          <a:endParaRPr lang="ru-RU"/>
        </a:p>
      </dgm:t>
    </dgm:pt>
    <dgm:pt modelId="{60FF5283-E194-475E-9995-4B48A2EFACCC}" type="sibTrans" cxnId="{75292502-F11F-4F9A-BA54-A80B2D295C1C}">
      <dgm:prSet/>
      <dgm:spPr/>
      <dgm:t>
        <a:bodyPr/>
        <a:lstStyle/>
        <a:p>
          <a:endParaRPr lang="ru-RU"/>
        </a:p>
      </dgm:t>
    </dgm:pt>
    <dgm:pt modelId="{7980B422-57A1-44A8-9448-0A229EF98C38}">
      <dgm:prSet/>
      <dgm:spPr/>
      <dgm:t>
        <a:bodyPr/>
        <a:lstStyle/>
        <a:p>
          <a:pPr rtl="0"/>
          <a:r>
            <a:rPr lang="ru-RU" smtClean="0"/>
            <a:t>Снижение значимости тех антиценностей,  которые привели человека к суицидальному поведению.</a:t>
          </a:r>
          <a:endParaRPr lang="ru-RU"/>
        </a:p>
      </dgm:t>
    </dgm:pt>
    <dgm:pt modelId="{99B6D568-50DE-454E-A04B-457BA086620C}" type="parTrans" cxnId="{9DF64B1C-C50D-464E-9F17-9DA38CFC2807}">
      <dgm:prSet/>
      <dgm:spPr/>
      <dgm:t>
        <a:bodyPr/>
        <a:lstStyle/>
        <a:p>
          <a:endParaRPr lang="ru-RU"/>
        </a:p>
      </dgm:t>
    </dgm:pt>
    <dgm:pt modelId="{00B99B1A-5A5E-49E8-92F8-C0DF07A2FB3D}" type="sibTrans" cxnId="{9DF64B1C-C50D-464E-9F17-9DA38CFC2807}">
      <dgm:prSet/>
      <dgm:spPr/>
      <dgm:t>
        <a:bodyPr/>
        <a:lstStyle/>
        <a:p>
          <a:endParaRPr lang="ru-RU"/>
        </a:p>
      </dgm:t>
    </dgm:pt>
    <dgm:pt modelId="{1CD0FBF8-402D-4638-9BB2-FB8B20CF5774}" type="pres">
      <dgm:prSet presAssocID="{7901F855-EAAA-40E3-8DA9-9FDECB11449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C3F5F5-5114-44BE-A483-5D1B3F4DE2E8}" type="pres">
      <dgm:prSet presAssocID="{C27F6BEB-618E-40BB-B312-7C91D375E97F}" presName="circ1" presStyleLbl="vennNode1" presStyleIdx="0" presStyleCnt="6"/>
      <dgm:spPr/>
    </dgm:pt>
    <dgm:pt modelId="{41A7BD4A-6EF7-4BD1-B1CD-D39591A54AF9}" type="pres">
      <dgm:prSet presAssocID="{C27F6BEB-618E-40BB-B312-7C91D375E97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0B518-A989-4CC9-AEA8-C7583364893C}" type="pres">
      <dgm:prSet presAssocID="{EFEF6AAB-57CE-4ED4-87C4-D985109F12D8}" presName="circ2" presStyleLbl="vennNode1" presStyleIdx="1" presStyleCnt="6"/>
      <dgm:spPr/>
    </dgm:pt>
    <dgm:pt modelId="{263C6C19-48F6-43F3-80C7-1EE065D86CB6}" type="pres">
      <dgm:prSet presAssocID="{EFEF6AAB-57CE-4ED4-87C4-D985109F12D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DCB95-7131-4CBB-AF5C-467C9DEC7A86}" type="pres">
      <dgm:prSet presAssocID="{5ADF866C-9F1A-4BE4-B2C5-E8F9EAA2F61F}" presName="circ3" presStyleLbl="vennNode1" presStyleIdx="2" presStyleCnt="6"/>
      <dgm:spPr/>
    </dgm:pt>
    <dgm:pt modelId="{44EFB45B-FD80-4752-89A5-7817504816FE}" type="pres">
      <dgm:prSet presAssocID="{5ADF866C-9F1A-4BE4-B2C5-E8F9EAA2F61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1C2DC-E82F-4E3B-A05B-2F30D398D098}" type="pres">
      <dgm:prSet presAssocID="{2D6D6B5F-D6C3-4576-BBA9-D4B99DE3226E}" presName="circ4" presStyleLbl="vennNode1" presStyleIdx="3" presStyleCnt="6"/>
      <dgm:spPr/>
    </dgm:pt>
    <dgm:pt modelId="{5AAE0D3A-27E9-4936-B53F-A67C7BBBC2D2}" type="pres">
      <dgm:prSet presAssocID="{2D6D6B5F-D6C3-4576-BBA9-D4B99DE3226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7AD8D-8844-42C5-A5BC-040394B4F8F2}" type="pres">
      <dgm:prSet presAssocID="{28D062A6-9129-4532-AC50-8E132BFFDCB8}" presName="circ5" presStyleLbl="vennNode1" presStyleIdx="4" presStyleCnt="6"/>
      <dgm:spPr/>
    </dgm:pt>
    <dgm:pt modelId="{E934D196-80FF-4C91-8D22-036C93D62712}" type="pres">
      <dgm:prSet presAssocID="{28D062A6-9129-4532-AC50-8E132BFFDCB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783B2-30CC-41A4-947C-D6D03E877ED2}" type="pres">
      <dgm:prSet presAssocID="{7980B422-57A1-44A8-9448-0A229EF98C38}" presName="circ6" presStyleLbl="vennNode1" presStyleIdx="5" presStyleCnt="6"/>
      <dgm:spPr/>
    </dgm:pt>
    <dgm:pt modelId="{EC600829-1E96-4D40-8657-6B08F4BB750D}" type="pres">
      <dgm:prSet presAssocID="{7980B422-57A1-44A8-9448-0A229EF98C38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F512BF-8581-402B-A45D-23B35639C483}" type="presOf" srcId="{28D062A6-9129-4532-AC50-8E132BFFDCB8}" destId="{E934D196-80FF-4C91-8D22-036C93D62712}" srcOrd="0" destOrd="0" presId="urn:microsoft.com/office/officeart/2005/8/layout/venn1"/>
    <dgm:cxn modelId="{EB35B9C1-2D70-450D-AC61-C2437B2FD275}" type="presOf" srcId="{C27F6BEB-618E-40BB-B312-7C91D375E97F}" destId="{41A7BD4A-6EF7-4BD1-B1CD-D39591A54AF9}" srcOrd="0" destOrd="0" presId="urn:microsoft.com/office/officeart/2005/8/layout/venn1"/>
    <dgm:cxn modelId="{439C13AD-02E4-49E0-AD35-898D8C32A3DB}" type="presOf" srcId="{5ADF866C-9F1A-4BE4-B2C5-E8F9EAA2F61F}" destId="{44EFB45B-FD80-4752-89A5-7817504816FE}" srcOrd="0" destOrd="0" presId="urn:microsoft.com/office/officeart/2005/8/layout/venn1"/>
    <dgm:cxn modelId="{9C82C696-C0B3-4CD2-8858-948749E7F5A3}" srcId="{7901F855-EAAA-40E3-8DA9-9FDECB114491}" destId="{EFEF6AAB-57CE-4ED4-87C4-D985109F12D8}" srcOrd="1" destOrd="0" parTransId="{513AD005-F078-495A-8264-75FB60BCA400}" sibTransId="{443C6F2D-D54B-48AB-950A-72F3C96CA7F3}"/>
    <dgm:cxn modelId="{75292502-F11F-4F9A-BA54-A80B2D295C1C}" srcId="{7901F855-EAAA-40E3-8DA9-9FDECB114491}" destId="{28D062A6-9129-4532-AC50-8E132BFFDCB8}" srcOrd="4" destOrd="0" parTransId="{153A6D1F-0CBB-4C6A-B5EE-F8EF6EFEFD07}" sibTransId="{60FF5283-E194-475E-9995-4B48A2EFACCC}"/>
    <dgm:cxn modelId="{F88FAD61-6677-4E8A-8986-B1123B025DF6}" type="presOf" srcId="{7901F855-EAAA-40E3-8DA9-9FDECB114491}" destId="{1CD0FBF8-402D-4638-9BB2-FB8B20CF5774}" srcOrd="0" destOrd="0" presId="urn:microsoft.com/office/officeart/2005/8/layout/venn1"/>
    <dgm:cxn modelId="{D1245585-6FEE-4F6D-A51B-337BFD09ED71}" type="presOf" srcId="{EFEF6AAB-57CE-4ED4-87C4-D985109F12D8}" destId="{263C6C19-48F6-43F3-80C7-1EE065D86CB6}" srcOrd="0" destOrd="0" presId="urn:microsoft.com/office/officeart/2005/8/layout/venn1"/>
    <dgm:cxn modelId="{50BA4D22-4535-4AB8-9848-894BD73351F9}" type="presOf" srcId="{2D6D6B5F-D6C3-4576-BBA9-D4B99DE3226E}" destId="{5AAE0D3A-27E9-4936-B53F-A67C7BBBC2D2}" srcOrd="0" destOrd="0" presId="urn:microsoft.com/office/officeart/2005/8/layout/venn1"/>
    <dgm:cxn modelId="{143D3507-F445-4B57-95CD-E656FD76F52A}" srcId="{7901F855-EAAA-40E3-8DA9-9FDECB114491}" destId="{C27F6BEB-618E-40BB-B312-7C91D375E97F}" srcOrd="0" destOrd="0" parTransId="{D2F6DA50-BA39-476F-9E5B-E4AD495FEB3A}" sibTransId="{F9A358B5-B502-48DE-BD2F-D645C8C5DE6D}"/>
    <dgm:cxn modelId="{FD05C8EF-6F56-4447-B0B5-C91DE1C637CA}" srcId="{7901F855-EAAA-40E3-8DA9-9FDECB114491}" destId="{2D6D6B5F-D6C3-4576-BBA9-D4B99DE3226E}" srcOrd="3" destOrd="0" parTransId="{73D47427-10A8-4035-B56E-A844443427AB}" sibTransId="{F473FFA3-3E5D-42B5-BA94-4761CE4B7914}"/>
    <dgm:cxn modelId="{46178F8B-BE1B-4BAD-8D26-1741A8DFCD60}" type="presOf" srcId="{7980B422-57A1-44A8-9448-0A229EF98C38}" destId="{EC600829-1E96-4D40-8657-6B08F4BB750D}" srcOrd="0" destOrd="0" presId="urn:microsoft.com/office/officeart/2005/8/layout/venn1"/>
    <dgm:cxn modelId="{9DF64B1C-C50D-464E-9F17-9DA38CFC2807}" srcId="{7901F855-EAAA-40E3-8DA9-9FDECB114491}" destId="{7980B422-57A1-44A8-9448-0A229EF98C38}" srcOrd="5" destOrd="0" parTransId="{99B6D568-50DE-454E-A04B-457BA086620C}" sibTransId="{00B99B1A-5A5E-49E8-92F8-C0DF07A2FB3D}"/>
    <dgm:cxn modelId="{E1D04FDA-A75D-48AE-983F-39BEB925AFE4}" srcId="{7901F855-EAAA-40E3-8DA9-9FDECB114491}" destId="{5ADF866C-9F1A-4BE4-B2C5-E8F9EAA2F61F}" srcOrd="2" destOrd="0" parTransId="{F59C6FF0-8740-4436-AA39-C8A00D96E168}" sibTransId="{7DBC21D4-0530-4B65-9BB1-4E86A8EF6FC0}"/>
    <dgm:cxn modelId="{B7629EE0-50E0-4909-82CD-4A6185DB3A77}" type="presParOf" srcId="{1CD0FBF8-402D-4638-9BB2-FB8B20CF5774}" destId="{7BC3F5F5-5114-44BE-A483-5D1B3F4DE2E8}" srcOrd="0" destOrd="0" presId="urn:microsoft.com/office/officeart/2005/8/layout/venn1"/>
    <dgm:cxn modelId="{9FB0DFB7-183E-495E-813F-AE0438E29A7E}" type="presParOf" srcId="{1CD0FBF8-402D-4638-9BB2-FB8B20CF5774}" destId="{41A7BD4A-6EF7-4BD1-B1CD-D39591A54AF9}" srcOrd="1" destOrd="0" presId="urn:microsoft.com/office/officeart/2005/8/layout/venn1"/>
    <dgm:cxn modelId="{93016EDE-07FE-43FA-8081-DC4340553847}" type="presParOf" srcId="{1CD0FBF8-402D-4638-9BB2-FB8B20CF5774}" destId="{2A40B518-A989-4CC9-AEA8-C7583364893C}" srcOrd="2" destOrd="0" presId="urn:microsoft.com/office/officeart/2005/8/layout/venn1"/>
    <dgm:cxn modelId="{F2B6A414-BF8E-4E28-A1FB-4007947011DE}" type="presParOf" srcId="{1CD0FBF8-402D-4638-9BB2-FB8B20CF5774}" destId="{263C6C19-48F6-43F3-80C7-1EE065D86CB6}" srcOrd="3" destOrd="0" presId="urn:microsoft.com/office/officeart/2005/8/layout/venn1"/>
    <dgm:cxn modelId="{F4E12E12-6B83-435E-9ECC-E87F824BF233}" type="presParOf" srcId="{1CD0FBF8-402D-4638-9BB2-FB8B20CF5774}" destId="{76DDCB95-7131-4CBB-AF5C-467C9DEC7A86}" srcOrd="4" destOrd="0" presId="urn:microsoft.com/office/officeart/2005/8/layout/venn1"/>
    <dgm:cxn modelId="{19712B55-DE30-4942-8D0F-B043D6656D35}" type="presParOf" srcId="{1CD0FBF8-402D-4638-9BB2-FB8B20CF5774}" destId="{44EFB45B-FD80-4752-89A5-7817504816FE}" srcOrd="5" destOrd="0" presId="urn:microsoft.com/office/officeart/2005/8/layout/venn1"/>
    <dgm:cxn modelId="{37368826-2B67-4941-A5D6-5053BA6A631E}" type="presParOf" srcId="{1CD0FBF8-402D-4638-9BB2-FB8B20CF5774}" destId="{4821C2DC-E82F-4E3B-A05B-2F30D398D098}" srcOrd="6" destOrd="0" presId="urn:microsoft.com/office/officeart/2005/8/layout/venn1"/>
    <dgm:cxn modelId="{D6AEF43F-3DE7-41D8-A863-346A7032EFE7}" type="presParOf" srcId="{1CD0FBF8-402D-4638-9BB2-FB8B20CF5774}" destId="{5AAE0D3A-27E9-4936-B53F-A67C7BBBC2D2}" srcOrd="7" destOrd="0" presId="urn:microsoft.com/office/officeart/2005/8/layout/venn1"/>
    <dgm:cxn modelId="{1A6619BD-895F-4624-8F2F-23584350E27A}" type="presParOf" srcId="{1CD0FBF8-402D-4638-9BB2-FB8B20CF5774}" destId="{4477AD8D-8844-42C5-A5BC-040394B4F8F2}" srcOrd="8" destOrd="0" presId="urn:microsoft.com/office/officeart/2005/8/layout/venn1"/>
    <dgm:cxn modelId="{0F9A7CCA-4726-45FE-AD89-E94EF11D8BCB}" type="presParOf" srcId="{1CD0FBF8-402D-4638-9BB2-FB8B20CF5774}" destId="{E934D196-80FF-4C91-8D22-036C93D62712}" srcOrd="9" destOrd="0" presId="urn:microsoft.com/office/officeart/2005/8/layout/venn1"/>
    <dgm:cxn modelId="{C0322E7F-9302-4723-8722-DC53F8D5D0C5}" type="presParOf" srcId="{1CD0FBF8-402D-4638-9BB2-FB8B20CF5774}" destId="{BE5783B2-30CC-41A4-947C-D6D03E877ED2}" srcOrd="10" destOrd="0" presId="urn:microsoft.com/office/officeart/2005/8/layout/venn1"/>
    <dgm:cxn modelId="{33861733-FD61-4825-9D9D-763C0AC40969}" type="presParOf" srcId="{1CD0FBF8-402D-4638-9BB2-FB8B20CF5774}" destId="{EC600829-1E96-4D40-8657-6B08F4BB750D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E64A6F-2D8E-44E7-B291-E021D360CFA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838711E-A026-4DDA-A4A9-35F420E787B3}">
      <dgm:prSet/>
      <dgm:spPr/>
      <dgm:t>
        <a:bodyPr/>
        <a:lstStyle/>
        <a:p>
          <a:pPr rtl="0"/>
          <a:r>
            <a:rPr lang="ru-RU" smtClean="0"/>
            <a:t>Постройте доверительные отношения с ребенком</a:t>
          </a:r>
          <a:endParaRPr lang="ru-RU"/>
        </a:p>
      </dgm:t>
    </dgm:pt>
    <dgm:pt modelId="{A2CDB702-0729-49E8-8A98-92AB9F995045}" type="parTrans" cxnId="{9DCEDFCC-0466-4835-A2A2-B8FD7A9BA8CE}">
      <dgm:prSet/>
      <dgm:spPr/>
      <dgm:t>
        <a:bodyPr/>
        <a:lstStyle/>
        <a:p>
          <a:endParaRPr lang="ru-RU"/>
        </a:p>
      </dgm:t>
    </dgm:pt>
    <dgm:pt modelId="{51E40ACF-BD51-4033-A1EA-AA778A6E65F0}" type="sibTrans" cxnId="{9DCEDFCC-0466-4835-A2A2-B8FD7A9BA8CE}">
      <dgm:prSet/>
      <dgm:spPr/>
      <dgm:t>
        <a:bodyPr/>
        <a:lstStyle/>
        <a:p>
          <a:endParaRPr lang="ru-RU"/>
        </a:p>
      </dgm:t>
    </dgm:pt>
    <dgm:pt modelId="{5CE0BCE3-6CD8-4200-ADFE-3E8518FB2039}">
      <dgm:prSet/>
      <dgm:spPr/>
      <dgm:t>
        <a:bodyPr/>
        <a:lstStyle/>
        <a:p>
          <a:pPr rtl="0"/>
          <a:r>
            <a:rPr lang="ru-RU" smtClean="0"/>
            <a:t>Искренне интересуйтесь его хобби,  занятиями</a:t>
          </a:r>
          <a:endParaRPr lang="ru-RU"/>
        </a:p>
      </dgm:t>
    </dgm:pt>
    <dgm:pt modelId="{ED90DA0F-A368-4599-AF22-94C72A493709}" type="parTrans" cxnId="{A37950A2-BA85-4E1D-8B01-BC8379F2428B}">
      <dgm:prSet/>
      <dgm:spPr/>
      <dgm:t>
        <a:bodyPr/>
        <a:lstStyle/>
        <a:p>
          <a:endParaRPr lang="ru-RU"/>
        </a:p>
      </dgm:t>
    </dgm:pt>
    <dgm:pt modelId="{8379365B-4179-447B-931D-3983A55DCAA6}" type="sibTrans" cxnId="{A37950A2-BA85-4E1D-8B01-BC8379F2428B}">
      <dgm:prSet/>
      <dgm:spPr/>
      <dgm:t>
        <a:bodyPr/>
        <a:lstStyle/>
        <a:p>
          <a:endParaRPr lang="ru-RU"/>
        </a:p>
      </dgm:t>
    </dgm:pt>
    <dgm:pt modelId="{EC237CBF-ABA2-490F-B9FC-5CA2463EC611}">
      <dgm:prSet/>
      <dgm:spPr/>
      <dgm:t>
        <a:bodyPr/>
        <a:lstStyle/>
        <a:p>
          <a:pPr rtl="0"/>
          <a:r>
            <a:rPr lang="ru-RU" smtClean="0"/>
            <a:t>Слушайте и слышьте своего ребенка!</a:t>
          </a:r>
          <a:endParaRPr lang="ru-RU"/>
        </a:p>
      </dgm:t>
    </dgm:pt>
    <dgm:pt modelId="{F139392D-EDE1-4FC1-979B-6C8E02A0596E}" type="parTrans" cxnId="{C953CE61-D144-4DE1-A92F-2B6BE0C8BD47}">
      <dgm:prSet/>
      <dgm:spPr/>
      <dgm:t>
        <a:bodyPr/>
        <a:lstStyle/>
        <a:p>
          <a:endParaRPr lang="ru-RU"/>
        </a:p>
      </dgm:t>
    </dgm:pt>
    <dgm:pt modelId="{28BFEA27-2772-426C-AD8B-5A84119D7B34}" type="sibTrans" cxnId="{C953CE61-D144-4DE1-A92F-2B6BE0C8BD47}">
      <dgm:prSet/>
      <dgm:spPr/>
      <dgm:t>
        <a:bodyPr/>
        <a:lstStyle/>
        <a:p>
          <a:endParaRPr lang="ru-RU"/>
        </a:p>
      </dgm:t>
    </dgm:pt>
    <dgm:pt modelId="{80CB78A6-1918-4D87-AE2E-EAECAD542AC5}">
      <dgm:prSet/>
      <dgm:spPr/>
      <dgm:t>
        <a:bodyPr/>
        <a:lstStyle/>
        <a:p>
          <a:pPr rtl="0"/>
          <a:r>
            <a:rPr lang="ru-RU" smtClean="0"/>
            <a:t>Поддерживайте демократический стиль общения в семье, уважайте границы друг друга,  радуйтесь успехам и значимым событиям</a:t>
          </a:r>
          <a:endParaRPr lang="ru-RU"/>
        </a:p>
      </dgm:t>
    </dgm:pt>
    <dgm:pt modelId="{48616AC7-5622-48AF-98DE-49DC49D455E9}" type="parTrans" cxnId="{9CED6F22-808B-47DD-8162-C898E75C75E8}">
      <dgm:prSet/>
      <dgm:spPr/>
      <dgm:t>
        <a:bodyPr/>
        <a:lstStyle/>
        <a:p>
          <a:endParaRPr lang="ru-RU"/>
        </a:p>
      </dgm:t>
    </dgm:pt>
    <dgm:pt modelId="{359174BC-5C4A-43D0-A8D8-A862201E406E}" type="sibTrans" cxnId="{9CED6F22-808B-47DD-8162-C898E75C75E8}">
      <dgm:prSet/>
      <dgm:spPr/>
      <dgm:t>
        <a:bodyPr/>
        <a:lstStyle/>
        <a:p>
          <a:endParaRPr lang="ru-RU"/>
        </a:p>
      </dgm:t>
    </dgm:pt>
    <dgm:pt modelId="{0CBD5CAC-F708-45AE-8BC4-DE7420F10497}">
      <dgm:prSet/>
      <dgm:spPr/>
      <dgm:t>
        <a:bodyPr/>
        <a:lstStyle/>
        <a:p>
          <a:pPr rtl="0"/>
          <a:r>
            <a:rPr lang="ru-RU" smtClean="0"/>
            <a:t>НИКОГДА НЕ ОБЕСЦЕНИВАЙТЕ своего ребенка и его увлечения!</a:t>
          </a:r>
          <a:endParaRPr lang="ru-RU"/>
        </a:p>
      </dgm:t>
    </dgm:pt>
    <dgm:pt modelId="{D66197F2-166D-47E8-A0E0-4616D5B28588}" type="parTrans" cxnId="{A0CE2006-0F43-410A-ACD1-1F841151047D}">
      <dgm:prSet/>
      <dgm:spPr/>
      <dgm:t>
        <a:bodyPr/>
        <a:lstStyle/>
        <a:p>
          <a:endParaRPr lang="ru-RU"/>
        </a:p>
      </dgm:t>
    </dgm:pt>
    <dgm:pt modelId="{15E37975-45E5-4007-82F8-95FD7291F76A}" type="sibTrans" cxnId="{A0CE2006-0F43-410A-ACD1-1F841151047D}">
      <dgm:prSet/>
      <dgm:spPr/>
      <dgm:t>
        <a:bodyPr/>
        <a:lstStyle/>
        <a:p>
          <a:endParaRPr lang="ru-RU"/>
        </a:p>
      </dgm:t>
    </dgm:pt>
    <dgm:pt modelId="{9AC6B8C7-9A0B-48E2-8530-77D678DC73E5}" type="pres">
      <dgm:prSet presAssocID="{FDE64A6F-2D8E-44E7-B291-E021D360CF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17A214-EB80-43F0-B632-B2B0C22B39BE}" type="pres">
      <dgm:prSet presAssocID="{B838711E-A026-4DDA-A4A9-35F420E787B3}" presName="linNode" presStyleCnt="0"/>
      <dgm:spPr/>
    </dgm:pt>
    <dgm:pt modelId="{88DCD12A-9729-474D-8279-A7AAA27967F2}" type="pres">
      <dgm:prSet presAssocID="{B838711E-A026-4DDA-A4A9-35F420E787B3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03A18F-0D8B-409A-9762-4CC472D972BE}" type="pres">
      <dgm:prSet presAssocID="{51E40ACF-BD51-4033-A1EA-AA778A6E65F0}" presName="sp" presStyleCnt="0"/>
      <dgm:spPr/>
    </dgm:pt>
    <dgm:pt modelId="{1C273156-BABB-40CB-A990-625A97BBF5B7}" type="pres">
      <dgm:prSet presAssocID="{5CE0BCE3-6CD8-4200-ADFE-3E8518FB2039}" presName="linNode" presStyleCnt="0"/>
      <dgm:spPr/>
    </dgm:pt>
    <dgm:pt modelId="{DA658A94-BD97-4391-9A8A-829E14AD7E6E}" type="pres">
      <dgm:prSet presAssocID="{5CE0BCE3-6CD8-4200-ADFE-3E8518FB2039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36DA1-965E-476A-8692-91301135C009}" type="pres">
      <dgm:prSet presAssocID="{8379365B-4179-447B-931D-3983A55DCAA6}" presName="sp" presStyleCnt="0"/>
      <dgm:spPr/>
    </dgm:pt>
    <dgm:pt modelId="{5D2F4FCB-E676-4E13-94C2-3F98CF699367}" type="pres">
      <dgm:prSet presAssocID="{EC237CBF-ABA2-490F-B9FC-5CA2463EC611}" presName="linNode" presStyleCnt="0"/>
      <dgm:spPr/>
    </dgm:pt>
    <dgm:pt modelId="{82B427B4-E8D8-4A14-8F75-B884D62B0A92}" type="pres">
      <dgm:prSet presAssocID="{EC237CBF-ABA2-490F-B9FC-5CA2463EC611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D98BE-0839-47D9-8FC7-BAA061DE6B49}" type="pres">
      <dgm:prSet presAssocID="{28BFEA27-2772-426C-AD8B-5A84119D7B34}" presName="sp" presStyleCnt="0"/>
      <dgm:spPr/>
    </dgm:pt>
    <dgm:pt modelId="{521AC498-2D75-4867-9F17-F719E6B4CBED}" type="pres">
      <dgm:prSet presAssocID="{80CB78A6-1918-4D87-AE2E-EAECAD542AC5}" presName="linNode" presStyleCnt="0"/>
      <dgm:spPr/>
    </dgm:pt>
    <dgm:pt modelId="{2CE10DE0-63AF-4C85-A2DA-72E2A465BE93}" type="pres">
      <dgm:prSet presAssocID="{80CB78A6-1918-4D87-AE2E-EAECAD542AC5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41C50-016A-4864-9648-94F613B17BD3}" type="pres">
      <dgm:prSet presAssocID="{359174BC-5C4A-43D0-A8D8-A862201E406E}" presName="sp" presStyleCnt="0"/>
      <dgm:spPr/>
    </dgm:pt>
    <dgm:pt modelId="{F4ED71E6-7F0C-45C7-8851-CC0800D62571}" type="pres">
      <dgm:prSet presAssocID="{0CBD5CAC-F708-45AE-8BC4-DE7420F10497}" presName="linNode" presStyleCnt="0"/>
      <dgm:spPr/>
    </dgm:pt>
    <dgm:pt modelId="{EF5E6292-AF20-4C73-AEEF-70B550266087}" type="pres">
      <dgm:prSet presAssocID="{0CBD5CAC-F708-45AE-8BC4-DE7420F10497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53CE61-D144-4DE1-A92F-2B6BE0C8BD47}" srcId="{FDE64A6F-2D8E-44E7-B291-E021D360CFAF}" destId="{EC237CBF-ABA2-490F-B9FC-5CA2463EC611}" srcOrd="2" destOrd="0" parTransId="{F139392D-EDE1-4FC1-979B-6C8E02A0596E}" sibTransId="{28BFEA27-2772-426C-AD8B-5A84119D7B34}"/>
    <dgm:cxn modelId="{A0CE2006-0F43-410A-ACD1-1F841151047D}" srcId="{FDE64A6F-2D8E-44E7-B291-E021D360CFAF}" destId="{0CBD5CAC-F708-45AE-8BC4-DE7420F10497}" srcOrd="4" destOrd="0" parTransId="{D66197F2-166D-47E8-A0E0-4616D5B28588}" sibTransId="{15E37975-45E5-4007-82F8-95FD7291F76A}"/>
    <dgm:cxn modelId="{9DCEDFCC-0466-4835-A2A2-B8FD7A9BA8CE}" srcId="{FDE64A6F-2D8E-44E7-B291-E021D360CFAF}" destId="{B838711E-A026-4DDA-A4A9-35F420E787B3}" srcOrd="0" destOrd="0" parTransId="{A2CDB702-0729-49E8-8A98-92AB9F995045}" sibTransId="{51E40ACF-BD51-4033-A1EA-AA778A6E65F0}"/>
    <dgm:cxn modelId="{1AD76582-36FD-454A-B16B-4CF4AC64FEBA}" type="presOf" srcId="{5CE0BCE3-6CD8-4200-ADFE-3E8518FB2039}" destId="{DA658A94-BD97-4391-9A8A-829E14AD7E6E}" srcOrd="0" destOrd="0" presId="urn:microsoft.com/office/officeart/2005/8/layout/vList5"/>
    <dgm:cxn modelId="{EB315576-80FF-4ED3-BB58-88C41D33B44D}" type="presOf" srcId="{FDE64A6F-2D8E-44E7-B291-E021D360CFAF}" destId="{9AC6B8C7-9A0B-48E2-8530-77D678DC73E5}" srcOrd="0" destOrd="0" presId="urn:microsoft.com/office/officeart/2005/8/layout/vList5"/>
    <dgm:cxn modelId="{5B554653-7F82-417F-AC79-7949C27E7C56}" type="presOf" srcId="{EC237CBF-ABA2-490F-B9FC-5CA2463EC611}" destId="{82B427B4-E8D8-4A14-8F75-B884D62B0A92}" srcOrd="0" destOrd="0" presId="urn:microsoft.com/office/officeart/2005/8/layout/vList5"/>
    <dgm:cxn modelId="{9CED6F22-808B-47DD-8162-C898E75C75E8}" srcId="{FDE64A6F-2D8E-44E7-B291-E021D360CFAF}" destId="{80CB78A6-1918-4D87-AE2E-EAECAD542AC5}" srcOrd="3" destOrd="0" parTransId="{48616AC7-5622-48AF-98DE-49DC49D455E9}" sibTransId="{359174BC-5C4A-43D0-A8D8-A862201E406E}"/>
    <dgm:cxn modelId="{3AF6C903-1DF6-45CD-BDA7-51C1539F101B}" type="presOf" srcId="{80CB78A6-1918-4D87-AE2E-EAECAD542AC5}" destId="{2CE10DE0-63AF-4C85-A2DA-72E2A465BE93}" srcOrd="0" destOrd="0" presId="urn:microsoft.com/office/officeart/2005/8/layout/vList5"/>
    <dgm:cxn modelId="{C22E26E8-F9FF-4CF0-9956-CCBD338BF24F}" type="presOf" srcId="{B838711E-A026-4DDA-A4A9-35F420E787B3}" destId="{88DCD12A-9729-474D-8279-A7AAA27967F2}" srcOrd="0" destOrd="0" presId="urn:microsoft.com/office/officeart/2005/8/layout/vList5"/>
    <dgm:cxn modelId="{A0A6A6AB-16B9-477C-B42C-11BFFB25BFA0}" type="presOf" srcId="{0CBD5CAC-F708-45AE-8BC4-DE7420F10497}" destId="{EF5E6292-AF20-4C73-AEEF-70B550266087}" srcOrd="0" destOrd="0" presId="urn:microsoft.com/office/officeart/2005/8/layout/vList5"/>
    <dgm:cxn modelId="{A37950A2-BA85-4E1D-8B01-BC8379F2428B}" srcId="{FDE64A6F-2D8E-44E7-B291-E021D360CFAF}" destId="{5CE0BCE3-6CD8-4200-ADFE-3E8518FB2039}" srcOrd="1" destOrd="0" parTransId="{ED90DA0F-A368-4599-AF22-94C72A493709}" sibTransId="{8379365B-4179-447B-931D-3983A55DCAA6}"/>
    <dgm:cxn modelId="{5157CD69-52E1-4C9A-9292-5E3554B57182}" type="presParOf" srcId="{9AC6B8C7-9A0B-48E2-8530-77D678DC73E5}" destId="{B417A214-EB80-43F0-B632-B2B0C22B39BE}" srcOrd="0" destOrd="0" presId="urn:microsoft.com/office/officeart/2005/8/layout/vList5"/>
    <dgm:cxn modelId="{7C61904F-5DBF-4E2A-8DCF-66FB9A4FE06E}" type="presParOf" srcId="{B417A214-EB80-43F0-B632-B2B0C22B39BE}" destId="{88DCD12A-9729-474D-8279-A7AAA27967F2}" srcOrd="0" destOrd="0" presId="urn:microsoft.com/office/officeart/2005/8/layout/vList5"/>
    <dgm:cxn modelId="{0E670025-518E-4E07-B6F7-00588151DF98}" type="presParOf" srcId="{9AC6B8C7-9A0B-48E2-8530-77D678DC73E5}" destId="{D003A18F-0D8B-409A-9762-4CC472D972BE}" srcOrd="1" destOrd="0" presId="urn:microsoft.com/office/officeart/2005/8/layout/vList5"/>
    <dgm:cxn modelId="{8DDE49E1-CA83-4937-855E-CED1B1095ABD}" type="presParOf" srcId="{9AC6B8C7-9A0B-48E2-8530-77D678DC73E5}" destId="{1C273156-BABB-40CB-A990-625A97BBF5B7}" srcOrd="2" destOrd="0" presId="urn:microsoft.com/office/officeart/2005/8/layout/vList5"/>
    <dgm:cxn modelId="{C1B3CFFA-AEC1-4E50-9436-B32F16A33B63}" type="presParOf" srcId="{1C273156-BABB-40CB-A990-625A97BBF5B7}" destId="{DA658A94-BD97-4391-9A8A-829E14AD7E6E}" srcOrd="0" destOrd="0" presId="urn:microsoft.com/office/officeart/2005/8/layout/vList5"/>
    <dgm:cxn modelId="{62BDBC45-AF59-4739-8620-0BFEF8BB2FBD}" type="presParOf" srcId="{9AC6B8C7-9A0B-48E2-8530-77D678DC73E5}" destId="{6FD36DA1-965E-476A-8692-91301135C009}" srcOrd="3" destOrd="0" presId="urn:microsoft.com/office/officeart/2005/8/layout/vList5"/>
    <dgm:cxn modelId="{6579B726-73E4-49A3-9E00-8C5D9C600DC3}" type="presParOf" srcId="{9AC6B8C7-9A0B-48E2-8530-77D678DC73E5}" destId="{5D2F4FCB-E676-4E13-94C2-3F98CF699367}" srcOrd="4" destOrd="0" presId="urn:microsoft.com/office/officeart/2005/8/layout/vList5"/>
    <dgm:cxn modelId="{7021732E-3A57-4A75-8968-73715F2AFE79}" type="presParOf" srcId="{5D2F4FCB-E676-4E13-94C2-3F98CF699367}" destId="{82B427B4-E8D8-4A14-8F75-B884D62B0A92}" srcOrd="0" destOrd="0" presId="urn:microsoft.com/office/officeart/2005/8/layout/vList5"/>
    <dgm:cxn modelId="{C1C517C2-3BD8-4981-B315-393B81093BD9}" type="presParOf" srcId="{9AC6B8C7-9A0B-48E2-8530-77D678DC73E5}" destId="{851D98BE-0839-47D9-8FC7-BAA061DE6B49}" srcOrd="5" destOrd="0" presId="urn:microsoft.com/office/officeart/2005/8/layout/vList5"/>
    <dgm:cxn modelId="{6465807E-4408-47F7-891B-B8DDB6F9E7E3}" type="presParOf" srcId="{9AC6B8C7-9A0B-48E2-8530-77D678DC73E5}" destId="{521AC498-2D75-4867-9F17-F719E6B4CBED}" srcOrd="6" destOrd="0" presId="urn:microsoft.com/office/officeart/2005/8/layout/vList5"/>
    <dgm:cxn modelId="{1BEB7B43-F2E2-49A9-990E-4E6ADC272E19}" type="presParOf" srcId="{521AC498-2D75-4867-9F17-F719E6B4CBED}" destId="{2CE10DE0-63AF-4C85-A2DA-72E2A465BE93}" srcOrd="0" destOrd="0" presId="urn:microsoft.com/office/officeart/2005/8/layout/vList5"/>
    <dgm:cxn modelId="{14B62993-5FB1-479E-AA6D-41DAE646D370}" type="presParOf" srcId="{9AC6B8C7-9A0B-48E2-8530-77D678DC73E5}" destId="{E1041C50-016A-4864-9648-94F613B17BD3}" srcOrd="7" destOrd="0" presId="urn:microsoft.com/office/officeart/2005/8/layout/vList5"/>
    <dgm:cxn modelId="{F769D1BE-D5E2-4AC3-BCBB-DB623EBBECDC}" type="presParOf" srcId="{9AC6B8C7-9A0B-48E2-8530-77D678DC73E5}" destId="{F4ED71E6-7F0C-45C7-8851-CC0800D62571}" srcOrd="8" destOrd="0" presId="urn:microsoft.com/office/officeart/2005/8/layout/vList5"/>
    <dgm:cxn modelId="{53F95D08-717B-46AE-B6A4-94401DC75D98}" type="presParOf" srcId="{F4ED71E6-7F0C-45C7-8851-CC0800D62571}" destId="{EF5E6292-AF20-4C73-AEEF-70B55026608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A6F4FD-4A85-4196-82AA-F27AE80E8C5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0722A10-D5BA-4222-828B-B6BD64FD563D}">
      <dgm:prSet/>
      <dgm:spPr/>
      <dgm:t>
        <a:bodyPr/>
        <a:lstStyle/>
        <a:p>
          <a:pPr rtl="0"/>
          <a:r>
            <a:rPr lang="ru-RU" smtClean="0"/>
            <a:t>Может ли человек прожить жизнь, не испытывая трудностей?</a:t>
          </a:r>
          <a:endParaRPr lang="ru-RU"/>
        </a:p>
      </dgm:t>
    </dgm:pt>
    <dgm:pt modelId="{6677B9C1-F1D4-4F1A-830D-D68D33D41982}" type="parTrans" cxnId="{46DF069E-14BC-4551-8ADC-9E4A37BCD3D3}">
      <dgm:prSet/>
      <dgm:spPr/>
      <dgm:t>
        <a:bodyPr/>
        <a:lstStyle/>
        <a:p>
          <a:endParaRPr lang="ru-RU"/>
        </a:p>
      </dgm:t>
    </dgm:pt>
    <dgm:pt modelId="{CB4BF4F4-EC47-470B-9903-480EABC73D33}" type="sibTrans" cxnId="{46DF069E-14BC-4551-8ADC-9E4A37BCD3D3}">
      <dgm:prSet/>
      <dgm:spPr/>
      <dgm:t>
        <a:bodyPr/>
        <a:lstStyle/>
        <a:p>
          <a:endParaRPr lang="ru-RU"/>
        </a:p>
      </dgm:t>
    </dgm:pt>
    <dgm:pt modelId="{F9B2A22F-4925-458B-B9A5-76FCAA43CCD6}">
      <dgm:prSet/>
      <dgm:spPr/>
      <dgm:t>
        <a:bodyPr/>
        <a:lstStyle/>
        <a:p>
          <a:pPr rtl="0"/>
          <a:r>
            <a:rPr lang="ru-RU" smtClean="0"/>
            <a:t>Какие трудности есть в вашей жизни?</a:t>
          </a:r>
          <a:endParaRPr lang="ru-RU"/>
        </a:p>
      </dgm:t>
    </dgm:pt>
    <dgm:pt modelId="{7668BD09-1C80-4C94-A8CF-DC05625CCCDB}" type="parTrans" cxnId="{D82324C0-90DC-4FAC-A33A-1DC6DF1CA8B5}">
      <dgm:prSet/>
      <dgm:spPr/>
      <dgm:t>
        <a:bodyPr/>
        <a:lstStyle/>
        <a:p>
          <a:endParaRPr lang="ru-RU"/>
        </a:p>
      </dgm:t>
    </dgm:pt>
    <dgm:pt modelId="{5EB7BA0F-29DD-4FA0-A896-C8C590EC031D}" type="sibTrans" cxnId="{D82324C0-90DC-4FAC-A33A-1DC6DF1CA8B5}">
      <dgm:prSet/>
      <dgm:spPr/>
      <dgm:t>
        <a:bodyPr/>
        <a:lstStyle/>
        <a:p>
          <a:endParaRPr lang="ru-RU"/>
        </a:p>
      </dgm:t>
    </dgm:pt>
    <dgm:pt modelId="{0B5291F1-FA3B-4AE9-B24B-BA9A0210DB94}">
      <dgm:prSet/>
      <dgm:spPr/>
      <dgm:t>
        <a:bodyPr/>
        <a:lstStyle/>
        <a:p>
          <a:pPr rtl="0"/>
          <a:r>
            <a:rPr lang="ru-RU" smtClean="0"/>
            <a:t>Как нужно их преодолевать? С помощью чего?</a:t>
          </a:r>
          <a:endParaRPr lang="ru-RU"/>
        </a:p>
      </dgm:t>
    </dgm:pt>
    <dgm:pt modelId="{5E7BE15B-F2D4-45A5-B262-9B1742D32037}" type="parTrans" cxnId="{455E0138-79EF-49CA-A900-7B72022B72DF}">
      <dgm:prSet/>
      <dgm:spPr/>
      <dgm:t>
        <a:bodyPr/>
        <a:lstStyle/>
        <a:p>
          <a:endParaRPr lang="ru-RU"/>
        </a:p>
      </dgm:t>
    </dgm:pt>
    <dgm:pt modelId="{E769F011-9511-4B92-B60B-107D6F83BF78}" type="sibTrans" cxnId="{455E0138-79EF-49CA-A900-7B72022B72DF}">
      <dgm:prSet/>
      <dgm:spPr/>
      <dgm:t>
        <a:bodyPr/>
        <a:lstStyle/>
        <a:p>
          <a:endParaRPr lang="ru-RU"/>
        </a:p>
      </dgm:t>
    </dgm:pt>
    <dgm:pt modelId="{37286F7D-DB4C-4ADF-BAF8-2FEB334B9BF2}">
      <dgm:prSet/>
      <dgm:spPr/>
      <dgm:t>
        <a:bodyPr/>
        <a:lstStyle/>
        <a:p>
          <a:pPr rtl="0"/>
          <a:r>
            <a:rPr lang="ru-RU" smtClean="0"/>
            <a:t>Наши трудности делают нас сильнее? Почему?</a:t>
          </a:r>
          <a:endParaRPr lang="ru-RU"/>
        </a:p>
      </dgm:t>
    </dgm:pt>
    <dgm:pt modelId="{FB3404A6-76EE-49DD-8DC5-07D8F0A59D5E}" type="parTrans" cxnId="{AD4A2B43-A9B0-47C9-93E4-D8143BF5E13B}">
      <dgm:prSet/>
      <dgm:spPr/>
      <dgm:t>
        <a:bodyPr/>
        <a:lstStyle/>
        <a:p>
          <a:endParaRPr lang="ru-RU"/>
        </a:p>
      </dgm:t>
    </dgm:pt>
    <dgm:pt modelId="{F68F3ACC-C602-4C65-9923-123A61AD5DDF}" type="sibTrans" cxnId="{AD4A2B43-A9B0-47C9-93E4-D8143BF5E13B}">
      <dgm:prSet/>
      <dgm:spPr/>
      <dgm:t>
        <a:bodyPr/>
        <a:lstStyle/>
        <a:p>
          <a:endParaRPr lang="ru-RU"/>
        </a:p>
      </dgm:t>
    </dgm:pt>
    <dgm:pt modelId="{06B6417B-7992-4DAA-A22A-927218C1E44E}" type="pres">
      <dgm:prSet presAssocID="{47A6F4FD-4A85-4196-82AA-F27AE80E8C5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6ED044-4839-4CFE-9A6B-528730C08071}" type="pres">
      <dgm:prSet presAssocID="{47A6F4FD-4A85-4196-82AA-F27AE80E8C50}" presName="diamond" presStyleLbl="bgShp" presStyleIdx="0" presStyleCnt="1"/>
      <dgm:spPr/>
    </dgm:pt>
    <dgm:pt modelId="{5B2C472F-FA0B-4C20-9CA1-447AE672CF6D}" type="pres">
      <dgm:prSet presAssocID="{47A6F4FD-4A85-4196-82AA-F27AE80E8C50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BB219-660C-46A3-A0F0-0176519A8130}" type="pres">
      <dgm:prSet presAssocID="{47A6F4FD-4A85-4196-82AA-F27AE80E8C50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0B3FE-EB64-48EF-B8C9-CC1FBDEDB8D9}" type="pres">
      <dgm:prSet presAssocID="{47A6F4FD-4A85-4196-82AA-F27AE80E8C50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F8A21-CF90-499A-BBA6-9D420090096C}" type="pres">
      <dgm:prSet presAssocID="{47A6F4FD-4A85-4196-82AA-F27AE80E8C50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4A2B43-A9B0-47C9-93E4-D8143BF5E13B}" srcId="{47A6F4FD-4A85-4196-82AA-F27AE80E8C50}" destId="{37286F7D-DB4C-4ADF-BAF8-2FEB334B9BF2}" srcOrd="3" destOrd="0" parTransId="{FB3404A6-76EE-49DD-8DC5-07D8F0A59D5E}" sibTransId="{F68F3ACC-C602-4C65-9923-123A61AD5DDF}"/>
    <dgm:cxn modelId="{0C66892A-9AFE-4E98-9D70-6709D4BB4007}" type="presOf" srcId="{F9B2A22F-4925-458B-B9A5-76FCAA43CCD6}" destId="{E5ABB219-660C-46A3-A0F0-0176519A8130}" srcOrd="0" destOrd="0" presId="urn:microsoft.com/office/officeart/2005/8/layout/matrix3"/>
    <dgm:cxn modelId="{455E0138-79EF-49CA-A900-7B72022B72DF}" srcId="{47A6F4FD-4A85-4196-82AA-F27AE80E8C50}" destId="{0B5291F1-FA3B-4AE9-B24B-BA9A0210DB94}" srcOrd="2" destOrd="0" parTransId="{5E7BE15B-F2D4-45A5-B262-9B1742D32037}" sibTransId="{E769F011-9511-4B92-B60B-107D6F83BF78}"/>
    <dgm:cxn modelId="{65959128-BA1F-494C-867D-485165607683}" type="presOf" srcId="{0B5291F1-FA3B-4AE9-B24B-BA9A0210DB94}" destId="{5020B3FE-EB64-48EF-B8C9-CC1FBDEDB8D9}" srcOrd="0" destOrd="0" presId="urn:microsoft.com/office/officeart/2005/8/layout/matrix3"/>
    <dgm:cxn modelId="{D82324C0-90DC-4FAC-A33A-1DC6DF1CA8B5}" srcId="{47A6F4FD-4A85-4196-82AA-F27AE80E8C50}" destId="{F9B2A22F-4925-458B-B9A5-76FCAA43CCD6}" srcOrd="1" destOrd="0" parTransId="{7668BD09-1C80-4C94-A8CF-DC05625CCCDB}" sibTransId="{5EB7BA0F-29DD-4FA0-A896-C8C590EC031D}"/>
    <dgm:cxn modelId="{90556DC5-5E08-4575-8319-087DEE81D78C}" type="presOf" srcId="{47A6F4FD-4A85-4196-82AA-F27AE80E8C50}" destId="{06B6417B-7992-4DAA-A22A-927218C1E44E}" srcOrd="0" destOrd="0" presId="urn:microsoft.com/office/officeart/2005/8/layout/matrix3"/>
    <dgm:cxn modelId="{773C600C-6621-492E-A5BB-89C8B8B1EF04}" type="presOf" srcId="{10722A10-D5BA-4222-828B-B6BD64FD563D}" destId="{5B2C472F-FA0B-4C20-9CA1-447AE672CF6D}" srcOrd="0" destOrd="0" presId="urn:microsoft.com/office/officeart/2005/8/layout/matrix3"/>
    <dgm:cxn modelId="{ACC88842-6DFC-42B2-BCA3-3E6ABABD605E}" type="presOf" srcId="{37286F7D-DB4C-4ADF-BAF8-2FEB334B9BF2}" destId="{9E0F8A21-CF90-499A-BBA6-9D420090096C}" srcOrd="0" destOrd="0" presId="urn:microsoft.com/office/officeart/2005/8/layout/matrix3"/>
    <dgm:cxn modelId="{46DF069E-14BC-4551-8ADC-9E4A37BCD3D3}" srcId="{47A6F4FD-4A85-4196-82AA-F27AE80E8C50}" destId="{10722A10-D5BA-4222-828B-B6BD64FD563D}" srcOrd="0" destOrd="0" parTransId="{6677B9C1-F1D4-4F1A-830D-D68D33D41982}" sibTransId="{CB4BF4F4-EC47-470B-9903-480EABC73D33}"/>
    <dgm:cxn modelId="{725C650B-19F9-4050-8B85-E4E234C456F8}" type="presParOf" srcId="{06B6417B-7992-4DAA-A22A-927218C1E44E}" destId="{9C6ED044-4839-4CFE-9A6B-528730C08071}" srcOrd="0" destOrd="0" presId="urn:microsoft.com/office/officeart/2005/8/layout/matrix3"/>
    <dgm:cxn modelId="{3EAAF32F-AA6D-42A6-A3CC-1D2D8815D94A}" type="presParOf" srcId="{06B6417B-7992-4DAA-A22A-927218C1E44E}" destId="{5B2C472F-FA0B-4C20-9CA1-447AE672CF6D}" srcOrd="1" destOrd="0" presId="urn:microsoft.com/office/officeart/2005/8/layout/matrix3"/>
    <dgm:cxn modelId="{2FF58525-9E01-4EC8-A0D3-13B955A44147}" type="presParOf" srcId="{06B6417B-7992-4DAA-A22A-927218C1E44E}" destId="{E5ABB219-660C-46A3-A0F0-0176519A8130}" srcOrd="2" destOrd="0" presId="urn:microsoft.com/office/officeart/2005/8/layout/matrix3"/>
    <dgm:cxn modelId="{3D44292C-9B0F-42BE-9527-F74E6BB602F8}" type="presParOf" srcId="{06B6417B-7992-4DAA-A22A-927218C1E44E}" destId="{5020B3FE-EB64-48EF-B8C9-CC1FBDEDB8D9}" srcOrd="3" destOrd="0" presId="urn:microsoft.com/office/officeart/2005/8/layout/matrix3"/>
    <dgm:cxn modelId="{9524B5FD-120F-4323-A1DD-DACEFDCE3188}" type="presParOf" srcId="{06B6417B-7992-4DAA-A22A-927218C1E44E}" destId="{9E0F8A21-CF90-499A-BBA6-9D420090096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5A96F-1A66-4B2E-9D24-D06AE59DC8E3}">
      <dsp:nvSpPr>
        <dsp:cNvPr id="0" name=""/>
        <dsp:cNvSpPr/>
      </dsp:nvSpPr>
      <dsp:spPr>
        <a:xfrm>
          <a:off x="2633471" y="2135"/>
          <a:ext cx="2962656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Биологические</a:t>
          </a:r>
          <a:endParaRPr lang="ru-RU" sz="2200" kern="1200" dirty="0"/>
        </a:p>
      </dsp:txBody>
      <dsp:txXfrm>
        <a:off x="2702275" y="70939"/>
        <a:ext cx="2825048" cy="1271841"/>
      </dsp:txXfrm>
    </dsp:sp>
    <dsp:sp modelId="{0412F025-91CD-4281-8945-5B5289D399B9}">
      <dsp:nvSpPr>
        <dsp:cNvPr id="0" name=""/>
        <dsp:cNvSpPr/>
      </dsp:nvSpPr>
      <dsp:spPr>
        <a:xfrm>
          <a:off x="2633471" y="1482056"/>
          <a:ext cx="2962656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Психолого-психиатрические</a:t>
          </a:r>
          <a:endParaRPr lang="ru-RU" sz="2200" kern="1200" dirty="0"/>
        </a:p>
      </dsp:txBody>
      <dsp:txXfrm>
        <a:off x="2702275" y="1550860"/>
        <a:ext cx="2825048" cy="1271841"/>
      </dsp:txXfrm>
    </dsp:sp>
    <dsp:sp modelId="{30674FC3-0DD1-4840-984E-8C3544926558}">
      <dsp:nvSpPr>
        <dsp:cNvPr id="0" name=""/>
        <dsp:cNvSpPr/>
      </dsp:nvSpPr>
      <dsp:spPr>
        <a:xfrm>
          <a:off x="2633471" y="2961978"/>
          <a:ext cx="2962656" cy="1409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Социально-средовые </a:t>
          </a:r>
          <a:endParaRPr lang="ru-RU" sz="2200" kern="1200" dirty="0"/>
        </a:p>
      </dsp:txBody>
      <dsp:txXfrm>
        <a:off x="2702275" y="3030782"/>
        <a:ext cx="2825048" cy="12718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5C884-36E0-40F1-AFF3-1DB46D5FCACC}">
      <dsp:nvSpPr>
        <dsp:cNvPr id="0" name=""/>
        <dsp:cNvSpPr/>
      </dsp:nvSpPr>
      <dsp:spPr>
        <a:xfrm rot="10800000">
          <a:off x="1853649" y="2320"/>
          <a:ext cx="5472684" cy="19007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184" tIns="171450" rIns="32004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Пассивные </a:t>
          </a:r>
          <a:endParaRPr lang="ru-RU" sz="4500" kern="1200" dirty="0"/>
        </a:p>
      </dsp:txBody>
      <dsp:txXfrm rot="10800000">
        <a:off x="2328840" y="2320"/>
        <a:ext cx="4997493" cy="1900764"/>
      </dsp:txXfrm>
    </dsp:sp>
    <dsp:sp modelId="{3F3D3EE4-F1A6-4E4C-90A0-6C6078D9C5EA}">
      <dsp:nvSpPr>
        <dsp:cNvPr id="0" name=""/>
        <dsp:cNvSpPr/>
      </dsp:nvSpPr>
      <dsp:spPr>
        <a:xfrm>
          <a:off x="903266" y="2320"/>
          <a:ext cx="1900764" cy="19007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8DE11-F8C9-4429-92EE-F7E95902C471}">
      <dsp:nvSpPr>
        <dsp:cNvPr id="0" name=""/>
        <dsp:cNvSpPr/>
      </dsp:nvSpPr>
      <dsp:spPr>
        <a:xfrm rot="10800000">
          <a:off x="1853649" y="2470477"/>
          <a:ext cx="5472684" cy="19007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184" tIns="171450" rIns="32004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smtClean="0"/>
            <a:t>Активные </a:t>
          </a:r>
          <a:endParaRPr lang="ru-RU" sz="4500" kern="1200"/>
        </a:p>
      </dsp:txBody>
      <dsp:txXfrm rot="10800000">
        <a:off x="2328840" y="2470477"/>
        <a:ext cx="4997493" cy="1900764"/>
      </dsp:txXfrm>
    </dsp:sp>
    <dsp:sp modelId="{50726095-EFA1-44A8-B61E-403715EEF426}">
      <dsp:nvSpPr>
        <dsp:cNvPr id="0" name=""/>
        <dsp:cNvSpPr/>
      </dsp:nvSpPr>
      <dsp:spPr>
        <a:xfrm>
          <a:off x="903266" y="2470477"/>
          <a:ext cx="1900764" cy="190076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D2142-4588-4C84-9014-103EE0833239}">
      <dsp:nvSpPr>
        <dsp:cNvPr id="0" name=""/>
        <dsp:cNvSpPr/>
      </dsp:nvSpPr>
      <dsp:spPr>
        <a:xfrm>
          <a:off x="1600001" y="0"/>
          <a:ext cx="4373563" cy="437356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64883D-F1F4-4DDC-BC55-E2CC63EC0172}">
      <dsp:nvSpPr>
        <dsp:cNvPr id="0" name=""/>
        <dsp:cNvSpPr/>
      </dsp:nvSpPr>
      <dsp:spPr>
        <a:xfrm>
          <a:off x="3786782" y="437783"/>
          <a:ext cx="2842815" cy="7773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Потеря смысла жизни</a:t>
          </a:r>
          <a:endParaRPr lang="ru-RU" sz="1400" kern="1200" dirty="0"/>
        </a:p>
      </dsp:txBody>
      <dsp:txXfrm>
        <a:off x="3824728" y="475729"/>
        <a:ext cx="2766923" cy="701440"/>
      </dsp:txXfrm>
    </dsp:sp>
    <dsp:sp modelId="{EFA33B85-F4CC-4936-AFAB-2A6D2AA2ACB8}">
      <dsp:nvSpPr>
        <dsp:cNvPr id="0" name=""/>
        <dsp:cNvSpPr/>
      </dsp:nvSpPr>
      <dsp:spPr>
        <a:xfrm>
          <a:off x="3786782" y="1312282"/>
          <a:ext cx="2842815" cy="7773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Депрессия</a:t>
          </a:r>
          <a:endParaRPr lang="ru-RU" sz="1400" kern="1200"/>
        </a:p>
      </dsp:txBody>
      <dsp:txXfrm>
        <a:off x="3824728" y="1350228"/>
        <a:ext cx="2766923" cy="701440"/>
      </dsp:txXfrm>
    </dsp:sp>
    <dsp:sp modelId="{BD464D43-A3E0-4AC6-8AF8-F243DFE93018}">
      <dsp:nvSpPr>
        <dsp:cNvPr id="0" name=""/>
        <dsp:cNvSpPr/>
      </dsp:nvSpPr>
      <dsp:spPr>
        <a:xfrm>
          <a:off x="3786782" y="2186781"/>
          <a:ext cx="2842815" cy="7773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Необычное поведение (прощание, завершение дел, дарение личных вещей)</a:t>
          </a:r>
          <a:endParaRPr lang="ru-RU" sz="1400" kern="1200"/>
        </a:p>
      </dsp:txBody>
      <dsp:txXfrm>
        <a:off x="3824728" y="2224727"/>
        <a:ext cx="2766923" cy="701440"/>
      </dsp:txXfrm>
    </dsp:sp>
    <dsp:sp modelId="{C91A4AFC-EAF4-4B6B-80D3-1B13F069F7F1}">
      <dsp:nvSpPr>
        <dsp:cNvPr id="0" name=""/>
        <dsp:cNvSpPr/>
      </dsp:nvSpPr>
      <dsp:spPr>
        <a:xfrm>
          <a:off x="3786782" y="3061280"/>
          <a:ext cx="2842815" cy="77733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Недоверие к людям </a:t>
          </a:r>
          <a:endParaRPr lang="ru-RU" sz="1400" kern="1200"/>
        </a:p>
      </dsp:txBody>
      <dsp:txXfrm>
        <a:off x="3824728" y="3099226"/>
        <a:ext cx="2766923" cy="7014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3F5F5-5114-44BE-A483-5D1B3F4DE2E8}">
      <dsp:nvSpPr>
        <dsp:cNvPr id="0" name=""/>
        <dsp:cNvSpPr/>
      </dsp:nvSpPr>
      <dsp:spPr>
        <a:xfrm>
          <a:off x="3440396" y="1006794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1A7BD4A-6EF7-4BD1-B1CD-D39591A54AF9}">
      <dsp:nvSpPr>
        <dsp:cNvPr id="0" name=""/>
        <dsp:cNvSpPr/>
      </dsp:nvSpPr>
      <dsp:spPr>
        <a:xfrm>
          <a:off x="3271795" y="0"/>
          <a:ext cx="1686008" cy="9184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Найти подход и достичь доверия</a:t>
          </a:r>
          <a:endParaRPr lang="ru-RU" sz="1100" kern="1200"/>
        </a:p>
      </dsp:txBody>
      <dsp:txXfrm>
        <a:off x="3271795" y="0"/>
        <a:ext cx="1686008" cy="918448"/>
      </dsp:txXfrm>
    </dsp:sp>
    <dsp:sp modelId="{2A40B518-A989-4CC9-AEA8-C7583364893C}">
      <dsp:nvSpPr>
        <dsp:cNvPr id="0" name=""/>
        <dsp:cNvSpPr/>
      </dsp:nvSpPr>
      <dsp:spPr>
        <a:xfrm>
          <a:off x="3878196" y="1259586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63C6C19-48F6-43F3-80C7-1EE065D86CB6}">
      <dsp:nvSpPr>
        <dsp:cNvPr id="0" name=""/>
        <dsp:cNvSpPr/>
      </dsp:nvSpPr>
      <dsp:spPr>
        <a:xfrm>
          <a:off x="5327040" y="874712"/>
          <a:ext cx="1597774" cy="100591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Сострадательная эмпатия, дружелюбие и принятие (трансляция права человека быть собой)</a:t>
          </a:r>
          <a:endParaRPr lang="ru-RU" sz="1100" kern="1200"/>
        </a:p>
      </dsp:txBody>
      <dsp:txXfrm>
        <a:off x="5327040" y="874712"/>
        <a:ext cx="1597774" cy="1005919"/>
      </dsp:txXfrm>
    </dsp:sp>
    <dsp:sp modelId="{76DDCB95-7131-4CBB-AF5C-467C9DEC7A86}">
      <dsp:nvSpPr>
        <dsp:cNvPr id="0" name=""/>
        <dsp:cNvSpPr/>
      </dsp:nvSpPr>
      <dsp:spPr>
        <a:xfrm>
          <a:off x="3878196" y="1765170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4EFB45B-FD80-4752-89A5-7817504816FE}">
      <dsp:nvSpPr>
        <dsp:cNvPr id="0" name=""/>
        <dsp:cNvSpPr/>
      </dsp:nvSpPr>
      <dsp:spPr>
        <a:xfrm>
          <a:off x="5327040" y="2374844"/>
          <a:ext cx="1597774" cy="11240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Давай я помогу тебе?</a:t>
          </a:r>
          <a:endParaRPr lang="ru-RU" sz="1100" kern="1200"/>
        </a:p>
      </dsp:txBody>
      <dsp:txXfrm>
        <a:off x="5327040" y="2374844"/>
        <a:ext cx="1597774" cy="1124005"/>
      </dsp:txXfrm>
    </dsp:sp>
    <dsp:sp modelId="{4821C2DC-E82F-4E3B-A05B-2F30D398D098}">
      <dsp:nvSpPr>
        <dsp:cNvPr id="0" name=""/>
        <dsp:cNvSpPr/>
      </dsp:nvSpPr>
      <dsp:spPr>
        <a:xfrm>
          <a:off x="3440396" y="2018399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AAE0D3A-27E9-4936-B53F-A67C7BBBC2D2}">
      <dsp:nvSpPr>
        <dsp:cNvPr id="0" name=""/>
        <dsp:cNvSpPr/>
      </dsp:nvSpPr>
      <dsp:spPr>
        <a:xfrm>
          <a:off x="3271795" y="3455114"/>
          <a:ext cx="1686008" cy="91844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Какие желания у тебя есть?</a:t>
          </a:r>
          <a:endParaRPr lang="ru-RU" sz="1100" kern="1200"/>
        </a:p>
      </dsp:txBody>
      <dsp:txXfrm>
        <a:off x="3271795" y="3455114"/>
        <a:ext cx="1686008" cy="918448"/>
      </dsp:txXfrm>
    </dsp:sp>
    <dsp:sp modelId="{4477AD8D-8844-42C5-A5BC-040394B4F8F2}">
      <dsp:nvSpPr>
        <dsp:cNvPr id="0" name=""/>
        <dsp:cNvSpPr/>
      </dsp:nvSpPr>
      <dsp:spPr>
        <a:xfrm>
          <a:off x="3002596" y="1765170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934D196-80FF-4C91-8D22-036C93D62712}">
      <dsp:nvSpPr>
        <dsp:cNvPr id="0" name=""/>
        <dsp:cNvSpPr/>
      </dsp:nvSpPr>
      <dsp:spPr>
        <a:xfrm>
          <a:off x="1304785" y="2374844"/>
          <a:ext cx="1597774" cy="11240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Что бы ты хотел изменить в своей жизни?</a:t>
          </a:r>
          <a:endParaRPr lang="ru-RU" sz="1100" kern="1200"/>
        </a:p>
      </dsp:txBody>
      <dsp:txXfrm>
        <a:off x="1304785" y="2374844"/>
        <a:ext cx="1597774" cy="1124005"/>
      </dsp:txXfrm>
    </dsp:sp>
    <dsp:sp modelId="{BE5783B2-30CC-41A4-947C-D6D03E877ED2}">
      <dsp:nvSpPr>
        <dsp:cNvPr id="0" name=""/>
        <dsp:cNvSpPr/>
      </dsp:nvSpPr>
      <dsp:spPr>
        <a:xfrm>
          <a:off x="3002596" y="1259586"/>
          <a:ext cx="1348806" cy="13488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C600829-1E96-4D40-8657-6B08F4BB750D}">
      <dsp:nvSpPr>
        <dsp:cNvPr id="0" name=""/>
        <dsp:cNvSpPr/>
      </dsp:nvSpPr>
      <dsp:spPr>
        <a:xfrm>
          <a:off x="1304785" y="874712"/>
          <a:ext cx="1597774" cy="11240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Снижение значимости тех антиценностей,  которые привели человека к суицидальному поведению.</a:t>
          </a:r>
          <a:endParaRPr lang="ru-RU" sz="1100" kern="1200"/>
        </a:p>
      </dsp:txBody>
      <dsp:txXfrm>
        <a:off x="1304785" y="874712"/>
        <a:ext cx="1597774" cy="11240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CD12A-9729-474D-8279-A7AAA27967F2}">
      <dsp:nvSpPr>
        <dsp:cNvPr id="0" name=""/>
        <dsp:cNvSpPr/>
      </dsp:nvSpPr>
      <dsp:spPr>
        <a:xfrm>
          <a:off x="2633471" y="1921"/>
          <a:ext cx="2962656" cy="840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Постройте доверительные отношения с ребенком</a:t>
          </a:r>
          <a:endParaRPr lang="ru-RU" sz="1200" kern="1200"/>
        </a:p>
      </dsp:txBody>
      <dsp:txXfrm>
        <a:off x="2674493" y="42943"/>
        <a:ext cx="2880612" cy="758286"/>
      </dsp:txXfrm>
    </dsp:sp>
    <dsp:sp modelId="{DA658A94-BD97-4391-9A8A-829E14AD7E6E}">
      <dsp:nvSpPr>
        <dsp:cNvPr id="0" name=""/>
        <dsp:cNvSpPr/>
      </dsp:nvSpPr>
      <dsp:spPr>
        <a:xfrm>
          <a:off x="2633471" y="884269"/>
          <a:ext cx="2962656" cy="840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Искренне интересуйтесь его хобби,  занятиями</a:t>
          </a:r>
          <a:endParaRPr lang="ru-RU" sz="1200" kern="1200"/>
        </a:p>
      </dsp:txBody>
      <dsp:txXfrm>
        <a:off x="2674493" y="925291"/>
        <a:ext cx="2880612" cy="758286"/>
      </dsp:txXfrm>
    </dsp:sp>
    <dsp:sp modelId="{82B427B4-E8D8-4A14-8F75-B884D62B0A92}">
      <dsp:nvSpPr>
        <dsp:cNvPr id="0" name=""/>
        <dsp:cNvSpPr/>
      </dsp:nvSpPr>
      <dsp:spPr>
        <a:xfrm>
          <a:off x="2633471" y="1766616"/>
          <a:ext cx="2962656" cy="840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Слушайте и слышьте своего ребенка!</a:t>
          </a:r>
          <a:endParaRPr lang="ru-RU" sz="1200" kern="1200"/>
        </a:p>
      </dsp:txBody>
      <dsp:txXfrm>
        <a:off x="2674493" y="1807638"/>
        <a:ext cx="2880612" cy="758286"/>
      </dsp:txXfrm>
    </dsp:sp>
    <dsp:sp modelId="{2CE10DE0-63AF-4C85-A2DA-72E2A465BE93}">
      <dsp:nvSpPr>
        <dsp:cNvPr id="0" name=""/>
        <dsp:cNvSpPr/>
      </dsp:nvSpPr>
      <dsp:spPr>
        <a:xfrm>
          <a:off x="2633471" y="2648963"/>
          <a:ext cx="2962656" cy="840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Поддерживайте демократический стиль общения в семье, уважайте границы друг друга,  радуйтесь успехам и значимым событиям</a:t>
          </a:r>
          <a:endParaRPr lang="ru-RU" sz="1200" kern="1200"/>
        </a:p>
      </dsp:txBody>
      <dsp:txXfrm>
        <a:off x="2674493" y="2689985"/>
        <a:ext cx="2880612" cy="758286"/>
      </dsp:txXfrm>
    </dsp:sp>
    <dsp:sp modelId="{EF5E6292-AF20-4C73-AEEF-70B550266087}">
      <dsp:nvSpPr>
        <dsp:cNvPr id="0" name=""/>
        <dsp:cNvSpPr/>
      </dsp:nvSpPr>
      <dsp:spPr>
        <a:xfrm>
          <a:off x="2633471" y="3531310"/>
          <a:ext cx="2962656" cy="8403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НИКОГДА НЕ ОБЕСЦЕНИВАЙТЕ своего ребенка и его увлечения!</a:t>
          </a:r>
          <a:endParaRPr lang="ru-RU" sz="1200" kern="1200"/>
        </a:p>
      </dsp:txBody>
      <dsp:txXfrm>
        <a:off x="2674493" y="3572332"/>
        <a:ext cx="2880612" cy="758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ED044-4839-4CFE-9A6B-528730C08071}">
      <dsp:nvSpPr>
        <dsp:cNvPr id="0" name=""/>
        <dsp:cNvSpPr/>
      </dsp:nvSpPr>
      <dsp:spPr>
        <a:xfrm>
          <a:off x="1928018" y="0"/>
          <a:ext cx="4373563" cy="43735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C472F-FA0B-4C20-9CA1-447AE672CF6D}">
      <dsp:nvSpPr>
        <dsp:cNvPr id="0" name=""/>
        <dsp:cNvSpPr/>
      </dsp:nvSpPr>
      <dsp:spPr>
        <a:xfrm>
          <a:off x="2343506" y="415488"/>
          <a:ext cx="1705689" cy="1705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Может ли человек прожить жизнь, не испытывая трудностей?</a:t>
          </a:r>
          <a:endParaRPr lang="ru-RU" sz="1400" kern="1200"/>
        </a:p>
      </dsp:txBody>
      <dsp:txXfrm>
        <a:off x="2426771" y="498753"/>
        <a:ext cx="1539159" cy="1539159"/>
      </dsp:txXfrm>
    </dsp:sp>
    <dsp:sp modelId="{E5ABB219-660C-46A3-A0F0-0176519A8130}">
      <dsp:nvSpPr>
        <dsp:cNvPr id="0" name=""/>
        <dsp:cNvSpPr/>
      </dsp:nvSpPr>
      <dsp:spPr>
        <a:xfrm>
          <a:off x="4180403" y="415488"/>
          <a:ext cx="1705689" cy="1705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Какие трудности есть в вашей жизни?</a:t>
          </a:r>
          <a:endParaRPr lang="ru-RU" sz="1400" kern="1200"/>
        </a:p>
      </dsp:txBody>
      <dsp:txXfrm>
        <a:off x="4263668" y="498753"/>
        <a:ext cx="1539159" cy="1539159"/>
      </dsp:txXfrm>
    </dsp:sp>
    <dsp:sp modelId="{5020B3FE-EB64-48EF-B8C9-CC1FBDEDB8D9}">
      <dsp:nvSpPr>
        <dsp:cNvPr id="0" name=""/>
        <dsp:cNvSpPr/>
      </dsp:nvSpPr>
      <dsp:spPr>
        <a:xfrm>
          <a:off x="2343506" y="2252384"/>
          <a:ext cx="1705689" cy="1705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Как нужно их преодолевать? С помощью чего?</a:t>
          </a:r>
          <a:endParaRPr lang="ru-RU" sz="1400" kern="1200"/>
        </a:p>
      </dsp:txBody>
      <dsp:txXfrm>
        <a:off x="2426771" y="2335649"/>
        <a:ext cx="1539159" cy="1539159"/>
      </dsp:txXfrm>
    </dsp:sp>
    <dsp:sp modelId="{9E0F8A21-CF90-499A-BBA6-9D420090096C}">
      <dsp:nvSpPr>
        <dsp:cNvPr id="0" name=""/>
        <dsp:cNvSpPr/>
      </dsp:nvSpPr>
      <dsp:spPr>
        <a:xfrm>
          <a:off x="4180403" y="2252384"/>
          <a:ext cx="1705689" cy="1705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Наши трудности делают нас сильнее? Почему?</a:t>
          </a:r>
          <a:endParaRPr lang="ru-RU" sz="1400" kern="1200"/>
        </a:p>
      </dsp:txBody>
      <dsp:txXfrm>
        <a:off x="4263668" y="2335649"/>
        <a:ext cx="1539159" cy="1539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140968"/>
            <a:ext cx="6768752" cy="20882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Архангельская Н.В.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Ведущий специалист МКУ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«Управление образования Ковдорского муниципального округа»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872207"/>
          </a:xfrm>
        </p:spPr>
        <p:txBody>
          <a:bodyPr/>
          <a:lstStyle/>
          <a:p>
            <a:r>
              <a:rPr lang="ru-RU" dirty="0" smtClean="0"/>
              <a:t>СУИЦИДАЛЬНОЕ ПОВЕДЕНИЕ: ПРИЗНАКИ, ДИНАМИКА,РИСКИ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84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ПОМОЩЬ психолога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94759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529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родителей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17948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81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для детей и взрослых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358140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134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213285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СПАСИБО ЗА ВНИМАНИЕ!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7321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такое суицидальное поведение?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амеренное аутоагрессивное поведение, направленное на лишение себя жизни</a:t>
            </a:r>
          </a:p>
          <a:p>
            <a:pPr marL="114300" indent="0">
              <a:buNone/>
            </a:pPr>
            <a:endParaRPr lang="ru-RU" b="1" dirty="0"/>
          </a:p>
          <a:p>
            <a:endParaRPr lang="ru-RU" dirty="0" smtClean="0"/>
          </a:p>
          <a:p>
            <a:r>
              <a:rPr lang="ru-RU" b="1" dirty="0" smtClean="0"/>
              <a:t>Парасуицидальное </a:t>
            </a:r>
            <a:r>
              <a:rPr lang="ru-RU" dirty="0" smtClean="0"/>
              <a:t>поведение (селфхарм)</a:t>
            </a:r>
          </a:p>
          <a:p>
            <a:pPr marL="114300" indent="0">
              <a:buNone/>
            </a:pPr>
            <a:endParaRPr lang="ru-RU" dirty="0" smtClean="0"/>
          </a:p>
          <a:p>
            <a:r>
              <a:rPr lang="ru-RU" b="1" dirty="0" smtClean="0"/>
              <a:t>Истинное </a:t>
            </a:r>
            <a:r>
              <a:rPr lang="ru-RU" dirty="0" smtClean="0"/>
              <a:t>суицидальное поведение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02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ФАКТОРЫ СУИЦИДАЛЬНОГО РИСКА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775775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07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СУИЦИДАЛЬНЫЕ МЫСЛИ -мотиваторы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6391588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92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суицидального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398065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Стрессовая ситуация + Личность, предрасположенная к суицидальным реакциям</a:t>
            </a:r>
            <a:endParaRPr lang="ru-RU" b="1" dirty="0"/>
          </a:p>
          <a:p>
            <a:endParaRPr lang="ru-RU" b="1" dirty="0" smtClean="0"/>
          </a:p>
          <a:p>
            <a:pPr marL="114300" indent="0">
              <a:buNone/>
            </a:pPr>
            <a:r>
              <a:rPr lang="ru-RU" b="1" dirty="0" smtClean="0"/>
              <a:t>Состояние психической дезадаптации</a:t>
            </a:r>
            <a:endParaRPr lang="ru-RU" b="1" dirty="0"/>
          </a:p>
          <a:p>
            <a:r>
              <a:rPr lang="ru-RU" b="1" dirty="0" smtClean="0"/>
              <a:t>Возникновение </a:t>
            </a:r>
            <a:r>
              <a:rPr lang="ru-RU" b="1" i="1" dirty="0" smtClean="0"/>
              <a:t>активных</a:t>
            </a:r>
            <a:r>
              <a:rPr lang="ru-RU" b="1" dirty="0" smtClean="0"/>
              <a:t> суицидальных мыслей</a:t>
            </a:r>
          </a:p>
          <a:p>
            <a:endParaRPr lang="ru-RU" b="1" dirty="0"/>
          </a:p>
          <a:p>
            <a:r>
              <a:rPr lang="ru-RU" b="1" dirty="0"/>
              <a:t>Принятие </a:t>
            </a:r>
            <a:r>
              <a:rPr lang="ru-RU" b="1" dirty="0" smtClean="0"/>
              <a:t>решения, планирование и </a:t>
            </a:r>
            <a:r>
              <a:rPr lang="ru-RU" b="1" dirty="0"/>
              <a:t>п</a:t>
            </a:r>
            <a:r>
              <a:rPr lang="ru-RU" b="1" dirty="0" smtClean="0"/>
              <a:t>одготовка суицида</a:t>
            </a:r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Реализация суицида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67944" y="2420888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067944" y="3645024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067944" y="4725145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может стать причиной суицида?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Внутриличностный кризис и обесценивание собственной жизни</a:t>
            </a:r>
          </a:p>
          <a:p>
            <a:r>
              <a:rPr lang="ru-RU" dirty="0" smtClean="0"/>
              <a:t>Конфликт в семье</a:t>
            </a:r>
          </a:p>
          <a:p>
            <a:r>
              <a:rPr lang="ru-RU" dirty="0" smtClean="0"/>
              <a:t>Самонаказание</a:t>
            </a:r>
          </a:p>
          <a:p>
            <a:r>
              <a:rPr lang="ru-RU" dirty="0" smtClean="0"/>
              <a:t>Несчастная любовь</a:t>
            </a:r>
          </a:p>
          <a:p>
            <a:r>
              <a:rPr lang="ru-RU" dirty="0" smtClean="0"/>
              <a:t>Уход из жизни близкого</a:t>
            </a:r>
          </a:p>
          <a:p>
            <a:r>
              <a:rPr lang="ru-RU" dirty="0" smtClean="0"/>
              <a:t>Финансовые неурядицы</a:t>
            </a:r>
          </a:p>
          <a:p>
            <a:r>
              <a:rPr lang="ru-RU" dirty="0" smtClean="0"/>
              <a:t>Прогрессирующая болезнь</a:t>
            </a:r>
          </a:p>
          <a:p>
            <a:r>
              <a:rPr lang="ru-RU" dirty="0" smtClean="0"/>
              <a:t>Нарушенное поведение, девиации, аддикции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2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ПРИЗНАКИ суицидального поведения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623104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8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Феномен эстетизации смерти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Увлечение аниме и  субкультурами заданной тематики</a:t>
            </a:r>
          </a:p>
          <a:p>
            <a:r>
              <a:rPr lang="ru-RU" dirty="0" smtClean="0"/>
              <a:t>Определенная литература</a:t>
            </a:r>
          </a:p>
          <a:p>
            <a:r>
              <a:rPr lang="ru-RU" dirty="0" smtClean="0"/>
              <a:t>Некоторые направления в музыке 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Воздействие на несформированную, неокрепшую дезадаптивную личность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3923928" y="3429000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91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ЭМОЦИОНАЛЬНЫЕ индикаторы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Безразличие</a:t>
            </a:r>
          </a:p>
          <a:p>
            <a:r>
              <a:rPr lang="ru-RU" dirty="0" smtClean="0"/>
              <a:t>Нежелание проявляться</a:t>
            </a:r>
          </a:p>
          <a:p>
            <a:r>
              <a:rPr lang="ru-RU" dirty="0" smtClean="0"/>
              <a:t>Чувство вины</a:t>
            </a:r>
          </a:p>
          <a:p>
            <a:r>
              <a:rPr lang="ru-RU" dirty="0" smtClean="0"/>
              <a:t>Чувство собственной ненужности,  никчемности,  крайне низкая самооценка</a:t>
            </a:r>
          </a:p>
          <a:p>
            <a:r>
              <a:rPr lang="ru-RU" dirty="0" smtClean="0"/>
              <a:t>Рассеянность, растерянность, тревожность</a:t>
            </a:r>
          </a:p>
          <a:p>
            <a:r>
              <a:rPr lang="ru-RU" dirty="0" smtClean="0"/>
              <a:t>Отсутствие планов на будущее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28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426</TotalTime>
  <Words>323</Words>
  <Application>Microsoft Office PowerPoint</Application>
  <PresentationFormat>Экран 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Book Antiqua</vt:lpstr>
      <vt:lpstr>Century Gothic</vt:lpstr>
      <vt:lpstr>Аптека</vt:lpstr>
      <vt:lpstr>СУИЦИДАЛЬНОЕ ПОВЕДЕНИЕ: ПРИЗНАКИ, ДИНАМИКА,РИСКИ</vt:lpstr>
      <vt:lpstr>Что такое суицидальное поведение?</vt:lpstr>
      <vt:lpstr>ФАКТОРЫ СУИЦИДАЛЬНОГО РИСКА</vt:lpstr>
      <vt:lpstr>СУИЦИДАЛЬНЫЕ МЫСЛИ -мотиваторы</vt:lpstr>
      <vt:lpstr>Этапы суицидального поведения</vt:lpstr>
      <vt:lpstr>ЧТО может стать причиной суицида?</vt:lpstr>
      <vt:lpstr>ПРИЗНАКИ суицидального поведения</vt:lpstr>
      <vt:lpstr>Феномен эстетизации смерти</vt:lpstr>
      <vt:lpstr>ЭМОЦИОНАЛЬНЫЕ индикаторы</vt:lpstr>
      <vt:lpstr>ПОМОЩЬ психолога</vt:lpstr>
      <vt:lpstr>Для родителей</vt:lpstr>
      <vt:lpstr>Вопросы для детей и взрослых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СУИЦИДАЛЬНОЕ ПОВЕДЕНИЕ: ПРИЗНАКИ, ДИНАМИКА,РИСКИ</dc:title>
  <dc:creator>ШевченкоТимофей Васильевич</dc:creator>
  <cp:lastModifiedBy>Учетная запись Майкрософт</cp:lastModifiedBy>
  <cp:revision>14</cp:revision>
  <dcterms:created xsi:type="dcterms:W3CDTF">2023-02-28T06:30:35Z</dcterms:created>
  <dcterms:modified xsi:type="dcterms:W3CDTF">2023-03-02T06:57:52Z</dcterms:modified>
</cp:coreProperties>
</file>